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6DD1E-14A4-42AE-A8DF-E13CDAB56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3B7CE-644F-44A2-BDCB-FF1C94874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8834E-61B1-4B5C-94BD-B8A5BB08F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491-AD3A-4BCB-81D6-D651BD790631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D50A5-D552-4BBA-9DEA-937DBF36A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A638D-2740-4722-A7B5-AA7CECF5A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DD50-8EED-437A-942D-83809E981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96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6E75A-5C71-4201-B10A-0668031BF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146AB1-E5A5-4CCE-A5D7-A5E8844AC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F8BA4-8BF8-42D9-BBED-B774F0F65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491-AD3A-4BCB-81D6-D651BD790631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0DF04-588D-49B0-B587-27CE568D4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DE5F2-EBEE-467D-B459-762BEF80A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DD50-8EED-437A-942D-83809E981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00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C6AF9E-2AED-4026-8334-D2BDFA6BE3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C0E7B4-C6F3-40F3-A6C2-CD07F44BC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79A03-58F9-41C4-AAD1-7A688D610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491-AD3A-4BCB-81D6-D651BD790631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4F966-3E56-432A-A1E5-D1BAC9609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BED8F-D873-4917-A3BD-E58A4E13E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DD50-8EED-437A-942D-83809E981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36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27596-CFE2-48A3-BAC6-EE4018309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F90D7-15A3-4BAE-B006-AE46C2F4C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14594-BE78-4E29-A2B8-B649F1BE7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491-AD3A-4BCB-81D6-D651BD790631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A6802-2AB5-40C9-B31B-66BBB8BC2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703D0-98A9-4905-85F9-AEF6AAD5F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DD50-8EED-437A-942D-83809E981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20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D979D-229B-45CC-A1D4-CD51A897C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D2F71-CD94-462B-A08A-DA1F0631E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192ED-6D45-4662-9784-090611B1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491-AD3A-4BCB-81D6-D651BD790631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D8F21-7046-4EE2-812E-0CFC1EE49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80106-F2F7-45F4-B5A5-235D0BFD4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DD50-8EED-437A-942D-83809E981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06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182D4-381C-4F03-8526-3FC71C285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A5A07-EC95-47C0-BC2F-2FF565B045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0D0719-1D68-4008-91D1-600AC8D03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63987-084B-4FD7-A2F4-04620D8E1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491-AD3A-4BCB-81D6-D651BD790631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81E7A-3188-413B-AA76-F9C3E5E1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898D0-30C5-41F8-B2E6-0587596BC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DD50-8EED-437A-942D-83809E981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52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BF13B-8A23-4F6E-BF44-B9FB3474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1A08B-382F-4E90-AE1B-6A4A3598C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E0FF8-070C-4F50-BDCD-789B02FCF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EFB82C-7BC7-4E2C-987B-6D4D005A2F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A1E0D2-6AD2-471E-B87C-EE7F83B91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02BC50-2265-4495-AFDE-29433DD8E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491-AD3A-4BCB-81D6-D651BD790631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BD4625-EBFE-41E4-8B14-22302E1FE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A5D8C4-F002-4952-BC77-90E17ABEE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DD50-8EED-437A-942D-83809E981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71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EE946-2889-4E51-8CB2-926A4B5CF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0539A4-4E51-4B50-93B1-33500A104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491-AD3A-4BCB-81D6-D651BD790631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FDCE89-147D-421B-AD2D-0FA072C71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67F8D1-3B07-45BF-958D-E92C780E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DD50-8EED-437A-942D-83809E981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83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BE0746-CB6F-4961-8691-B7F87663E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491-AD3A-4BCB-81D6-D651BD790631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D8DA41-8E99-4E7B-85E1-1BABB51FE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0A09A-0DEC-43CF-AAC6-3E167DE8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DD50-8EED-437A-942D-83809E981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32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E298B-091B-4239-9811-E3C6A2895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72B2D-6238-44FA-A241-85199DFFA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4D22E-261A-4CE0-8D04-94A605399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B1A85-7916-4C35-8847-3B374DD3B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491-AD3A-4BCB-81D6-D651BD790631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C3E27-B40E-4513-9939-F3F949C9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4D110-EA4E-44F9-A7B2-28C996571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DD50-8EED-437A-942D-83809E981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99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9D2B5-A8B0-4880-B2CB-E47693A56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D99867-204F-48B6-8CF0-6ABE36467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AFA2EE-E803-4F93-BB49-641FA11DC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E46454-AA7A-48EB-BFE8-2845DA805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491-AD3A-4BCB-81D6-D651BD790631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2C158-60EB-4DB2-BA8C-217E9FDEF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F425D-3003-4844-885C-D74AC5C81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DD50-8EED-437A-942D-83809E981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6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F2F067-6A37-4ADA-8606-E544850A6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75F38-EBE8-40D2-A77B-27CF6992E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D322C-2BFA-4EC7-A099-860E1BCCB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F5491-AD3A-4BCB-81D6-D651BD790631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F1066-63FE-4EC1-8A01-BB9248D464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48751-5287-410A-8D6B-7BEAB608B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DD50-8EED-437A-942D-83809E981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3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areerpilot.org.uk/" TargetMode="External"/><Relationship Id="rId3" Type="http://schemas.openxmlformats.org/officeDocument/2006/relationships/hyperlink" Target="https://medicmentor.co.uk/university-hospitals-birmingham-trust-virtual-work-experience/" TargetMode="External"/><Relationship Id="rId7" Type="http://schemas.openxmlformats.org/officeDocument/2006/relationships/hyperlink" Target="https://www.gov.uk/apply-apprenticeship" TargetMode="External"/><Relationship Id="rId12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ationalcareers.service.gov.uk/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www.eventbrite.co.uk/e/121227267019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fsr.cvmailuk.com/kennedys/main.cfm?page=jobSpecific&amp;jobId=50962&amp;rcd=1079832&amp;queryString=groupType%5F105%3D3385%26groupType%5F8%3D%26groupType%5F21%3D%26srxksl%3D1&amp;srxksl=1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EBDA01AC-A8DD-44FD-BD44-D83912656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54144"/>
            <a:ext cx="12192000" cy="137929"/>
          </a:xfrm>
          <a:prstGeom prst="rect">
            <a:avLst/>
          </a:prstGeom>
          <a:gradFill rotWithShape="1">
            <a:gsLst>
              <a:gs pos="0">
                <a:srgbClr val="FFF200"/>
              </a:gs>
              <a:gs pos="25000">
                <a:srgbClr val="FFF200"/>
              </a:gs>
              <a:gs pos="61000">
                <a:srgbClr val="FF7A00"/>
              </a:gs>
              <a:gs pos="100000">
                <a:srgbClr val="FF0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1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511499E-9E50-4CC2-95B9-F400E5FA5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30" y="-28096"/>
            <a:ext cx="777478" cy="782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339ADA-D51F-4308-BF24-C2F1B6C89679}"/>
              </a:ext>
            </a:extLst>
          </p:cNvPr>
          <p:cNvSpPr txBox="1"/>
          <p:nvPr/>
        </p:nvSpPr>
        <p:spPr>
          <a:xfrm>
            <a:off x="1368240" y="146922"/>
            <a:ext cx="9455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Stockland Green School: CAREERS BULLETIN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39A929-89F4-484E-A9B9-1E9401C9CC58}"/>
              </a:ext>
            </a:extLst>
          </p:cNvPr>
          <p:cNvSpPr txBox="1"/>
          <p:nvPr/>
        </p:nvSpPr>
        <p:spPr>
          <a:xfrm>
            <a:off x="144130" y="906866"/>
            <a:ext cx="4262486" cy="57861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Post 16 Advice- Opportunities</a:t>
            </a:r>
          </a:p>
          <a:p>
            <a:pPr algn="ctr"/>
            <a:r>
              <a:rPr lang="en-GB" sz="1400" dirty="0"/>
              <a:t>The Queen Elizabeth Hospital has partnered with Medic Mentor, the UK’s largest medical family, to provide free live virtual work experience to any student in the UK wanting to become a doctor, dentist or vet. For more information please visit</a:t>
            </a:r>
          </a:p>
          <a:p>
            <a:pPr algn="ctr"/>
            <a:r>
              <a:rPr lang="en-GB" sz="1400" b="1" u="sng" dirty="0">
                <a:highlight>
                  <a:srgbClr val="FFFF00"/>
                </a:highlight>
                <a:hlinkClick r:id="rId3"/>
              </a:rPr>
              <a:t>https://medicmentor.co.uk/university-hospitals-birmingham-trust-virtual-work-experience/</a:t>
            </a:r>
            <a:endParaRPr lang="en-GB" sz="1400" b="1" u="sng" dirty="0">
              <a:highlight>
                <a:srgbClr val="FFFF00"/>
              </a:highlight>
            </a:endParaRPr>
          </a:p>
          <a:p>
            <a:pPr algn="ctr"/>
            <a:endParaRPr lang="en-GB" sz="1600" b="1" u="sng" dirty="0">
              <a:highlight>
                <a:srgbClr val="FFFF00"/>
              </a:highlight>
            </a:endParaRPr>
          </a:p>
          <a:p>
            <a:pPr algn="ctr"/>
            <a:r>
              <a:rPr lang="en-GB" sz="1400" b="1" u="sng" dirty="0"/>
              <a:t>Kennedys Virtual Apprenticeship Insight Event</a:t>
            </a:r>
          </a:p>
          <a:p>
            <a:pPr algn="ctr"/>
            <a:r>
              <a:rPr lang="en-GB" sz="1400" dirty="0"/>
              <a:t>Kennedy’s Law apprenticeships will be hosting a virtual insight event on Monday 26 October between 12pm - 1pm. This session will be a great way to gain a further insight into the Legal Apprenticeship we offer here at Kennedys. The event is for school and college students who have completed or are soon to complete their A Levels (or equivalent studies) and are interested in this alternative route to qualification as a solicitor</a:t>
            </a:r>
            <a:r>
              <a:rPr lang="en-GB" sz="1400" b="1" dirty="0"/>
              <a:t>. Parents can also access this information to gain a better insight. </a:t>
            </a:r>
          </a:p>
          <a:p>
            <a:pPr algn="ctr"/>
            <a:r>
              <a:rPr lang="en-GB" sz="1400" b="1" u="sng" dirty="0">
                <a:highlight>
                  <a:srgbClr val="FFFF00"/>
                </a:highlight>
              </a:rPr>
              <a:t>Please visit: </a:t>
            </a:r>
            <a:endParaRPr lang="en-GB" sz="1200" b="1" u="sng" dirty="0">
              <a:highlight>
                <a:srgbClr val="FFFF00"/>
              </a:highlight>
            </a:endParaRPr>
          </a:p>
          <a:p>
            <a:pPr algn="ctr"/>
            <a:r>
              <a:rPr lang="en-GB" sz="1400" u="sng" dirty="0">
                <a:highlight>
                  <a:srgbClr val="FFFF00"/>
                </a:highlight>
                <a:hlinkClick r:id="rId4"/>
              </a:rPr>
              <a:t>https://fsr.cvmailuk.com/kennedys/main.cfm?page=jobSpecific&amp;jobId=50962&amp;rcd=1079832&amp;queryString=groupType%5F105%3D3385%26groupType%5F8%3D%26groupType%5F21%3D%26srxksl%3D1&amp;srxksl=1</a:t>
            </a:r>
            <a:r>
              <a:rPr lang="en-GB" sz="1400" dirty="0">
                <a:highlight>
                  <a:srgbClr val="FFFF00"/>
                </a:highlight>
              </a:rPr>
              <a:t> </a:t>
            </a:r>
          </a:p>
          <a:p>
            <a:pPr algn="ctr"/>
            <a:endParaRPr lang="en-GB" sz="1400" b="1" u="sng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F24A89-B7E5-4074-A5E7-EBC4E717103C}"/>
              </a:ext>
            </a:extLst>
          </p:cNvPr>
          <p:cNvSpPr txBox="1"/>
          <p:nvPr/>
        </p:nvSpPr>
        <p:spPr>
          <a:xfrm>
            <a:off x="4511649" y="3660193"/>
            <a:ext cx="3317496" cy="29238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u="sng" dirty="0"/>
              <a:t>General Information/ Notifications</a:t>
            </a:r>
          </a:p>
          <a:p>
            <a:pPr algn="ctr"/>
            <a:endParaRPr lang="en-GB" sz="1400" b="1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/>
              <a:t>Please see email sent to parent/carers email address about post 16 college open events.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/>
              <a:t>Reminder for pathways event mentioned in Bulletin 1. To register and access the webinar follow the link:</a:t>
            </a:r>
          </a:p>
          <a:p>
            <a:r>
              <a:rPr lang="en-GB" sz="1400" b="1" dirty="0"/>
              <a:t>Pathways </a:t>
            </a:r>
            <a:r>
              <a:rPr lang="en-GB" sz="1400" dirty="0"/>
              <a:t>22</a:t>
            </a:r>
            <a:r>
              <a:rPr lang="en-GB" sz="1400" baseline="30000" dirty="0"/>
              <a:t>nd</a:t>
            </a:r>
            <a:r>
              <a:rPr lang="en-GB" sz="1400" dirty="0"/>
              <a:t> October: </a:t>
            </a:r>
            <a:r>
              <a:rPr lang="en-GB" sz="1400" u="sng" dirty="0">
                <a:hlinkClick r:id="rId5"/>
              </a:rPr>
              <a:t>https://www.eventbrite.co.uk/e/121227267019</a:t>
            </a:r>
            <a:endParaRPr lang="en-GB" sz="1200" dirty="0"/>
          </a:p>
          <a:p>
            <a:endParaRPr lang="en-GB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0389B9-C4B3-4911-B42C-C8914B72A539}"/>
              </a:ext>
            </a:extLst>
          </p:cNvPr>
          <p:cNvSpPr txBox="1"/>
          <p:nvPr/>
        </p:nvSpPr>
        <p:spPr>
          <a:xfrm>
            <a:off x="4511649" y="906866"/>
            <a:ext cx="7536221" cy="2585323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b="1" u="sng" dirty="0"/>
          </a:p>
          <a:p>
            <a:pPr algn="ctr"/>
            <a:endParaRPr lang="en-GB" b="1" u="sng" dirty="0"/>
          </a:p>
          <a:p>
            <a:pPr algn="ctr"/>
            <a:endParaRPr lang="en-GB" b="1" u="sng" dirty="0"/>
          </a:p>
          <a:p>
            <a:pPr algn="ctr"/>
            <a:endParaRPr lang="en-GB" b="1" u="sng" dirty="0"/>
          </a:p>
          <a:p>
            <a:pPr algn="ctr"/>
            <a:endParaRPr lang="en-GB" b="1" u="sng" dirty="0"/>
          </a:p>
          <a:p>
            <a:pPr algn="ctr"/>
            <a:endParaRPr lang="en-GB" b="1" u="sng" dirty="0"/>
          </a:p>
          <a:p>
            <a:pPr algn="ctr"/>
            <a:endParaRPr lang="en-GB" b="1" u="sng" dirty="0"/>
          </a:p>
          <a:p>
            <a:pPr algn="ctr"/>
            <a:endParaRPr lang="en-GB" b="1" u="sng" dirty="0"/>
          </a:p>
          <a:p>
            <a:pPr algn="ctr"/>
            <a:endParaRPr lang="en-GB" b="1" u="sng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6F5FC0-7F69-4298-B4FF-35F28D2F49D1}"/>
              </a:ext>
            </a:extLst>
          </p:cNvPr>
          <p:cNvSpPr txBox="1"/>
          <p:nvPr/>
        </p:nvSpPr>
        <p:spPr>
          <a:xfrm>
            <a:off x="7934178" y="3585613"/>
            <a:ext cx="4113692" cy="313932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Useful links </a:t>
            </a:r>
          </a:p>
          <a:p>
            <a:pPr algn="ctr"/>
            <a:endParaRPr lang="en-GB" b="1" u="sng" dirty="0"/>
          </a:p>
          <a:p>
            <a:pPr algn="ctr"/>
            <a:r>
              <a:rPr lang="en-GB" sz="1600" b="1" u="sng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https://nationalcareers.service.gov.uk/</a:t>
            </a:r>
            <a:endParaRPr lang="en-GB" sz="1600" b="1" u="sng" dirty="0">
              <a:solidFill>
                <a:schemeClr val="tx1"/>
              </a:solidFill>
            </a:endParaRPr>
          </a:p>
          <a:p>
            <a:pPr algn="ctr"/>
            <a:endParaRPr lang="en-GB" sz="1600" b="1" u="sng" dirty="0">
              <a:solidFill>
                <a:schemeClr val="tx1"/>
              </a:solidFill>
            </a:endParaRPr>
          </a:p>
          <a:p>
            <a:pPr algn="ctr"/>
            <a:r>
              <a:rPr lang="en-GB" sz="1600" b="1" u="sng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https://www.gov.uk/apply-apprenticeship</a:t>
            </a:r>
            <a:endParaRPr lang="en-GB" sz="1600" b="1" u="sng" dirty="0">
              <a:solidFill>
                <a:schemeClr val="tx1"/>
              </a:solidFill>
            </a:endParaRPr>
          </a:p>
          <a:p>
            <a:pPr algn="ctr"/>
            <a:endParaRPr lang="en-GB" sz="1600" b="1" u="sng" dirty="0">
              <a:solidFill>
                <a:schemeClr val="tx1"/>
              </a:solidFill>
            </a:endParaRPr>
          </a:p>
          <a:p>
            <a:pPr algn="ctr"/>
            <a:r>
              <a:rPr lang="en-GB" sz="1600" b="1" u="sng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https://careerpilot.org.uk/</a:t>
            </a:r>
            <a:endParaRPr lang="en-GB" sz="1600" b="1" u="sng" dirty="0">
              <a:solidFill>
                <a:schemeClr val="tx1"/>
              </a:solidFill>
            </a:endParaRPr>
          </a:p>
          <a:p>
            <a:pPr algn="ctr"/>
            <a:endParaRPr lang="en-GB" sz="1600" b="1" u="sng" dirty="0">
              <a:solidFill>
                <a:schemeClr val="tx1"/>
              </a:solidFill>
            </a:endParaRPr>
          </a:p>
          <a:p>
            <a:pPr algn="ctr"/>
            <a:r>
              <a:rPr lang="en-GB" sz="1600" b="1" u="sng" dirty="0">
                <a:solidFill>
                  <a:schemeClr val="tx1"/>
                </a:solidFill>
              </a:rPr>
              <a:t>Information about Traineeships: https://amazingapprenticeships.com/app/uploads/2020/07/Traineeships-11-May-2020.pdf</a:t>
            </a:r>
          </a:p>
          <a:p>
            <a:pPr algn="ctr"/>
            <a:endParaRPr lang="en-GB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C4AC94-7D9B-496B-81FA-FF501AB79E9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06994" y="961319"/>
            <a:ext cx="2945642" cy="2749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22A6C65-EC4E-4F61-B63A-8BE7ABE17EB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93511" y="1342751"/>
            <a:ext cx="2213483" cy="19306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2320CA-8A4C-4B8B-92B7-09C8AB06735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15879" y="1342750"/>
            <a:ext cx="2490651" cy="19306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D9AD4EB-5C26-4333-9A72-ABB4DC8D3E2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03728" y="1284565"/>
            <a:ext cx="1946472" cy="215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881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313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Katerina Lee</dc:creator>
  <cp:lastModifiedBy>Katerina Lee</cp:lastModifiedBy>
  <cp:revision>19</cp:revision>
  <dcterms:created xsi:type="dcterms:W3CDTF">2020-09-24T10:40:54Z</dcterms:created>
  <dcterms:modified xsi:type="dcterms:W3CDTF">2020-10-16T10:23:42Z</dcterms:modified>
</cp:coreProperties>
</file>