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  <p:sldMasterId id="2147483663" r:id="rId5"/>
    <p:sldMasterId id="2147483672" r:id="rId6"/>
  </p:sldMasterIdLst>
  <p:notesMasterIdLst>
    <p:notesMasterId r:id="rId8"/>
  </p:notesMasterIdLst>
  <p:sldIdLst>
    <p:sldId id="504" r:id="rId7"/>
  </p:sldIdLst>
  <p:sldSz cx="9144000" cy="6858000" type="screen4x3"/>
  <p:notesSz cx="6797675" cy="9926638"/>
  <p:defaultTextStyle>
    <a:defPPr>
      <a:defRPr lang="en-US"/>
    </a:defPPr>
    <a:lvl1pPr marL="0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CCFF99"/>
    <a:srgbClr val="3399FF"/>
    <a:srgbClr val="FF9900"/>
    <a:srgbClr val="FFCC66"/>
    <a:srgbClr val="FF9999"/>
    <a:srgbClr val="E8E88A"/>
    <a:srgbClr val="FF0066"/>
    <a:srgbClr val="FF99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16" autoAdjust="0"/>
  </p:normalViewPr>
  <p:slideViewPr>
    <p:cSldViewPr>
      <p:cViewPr varScale="1">
        <p:scale>
          <a:sx n="77" d="100"/>
          <a:sy n="77" d="100"/>
        </p:scale>
        <p:origin x="161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CA7C6-C145-4396-B58B-1CAB44FCE77B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3F287-C3CF-4EB2-B012-E35EE191E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58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7740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530" y="2130976"/>
            <a:ext cx="7772944" cy="147008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058" y="3886156"/>
            <a:ext cx="6401886" cy="175229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0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1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2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02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036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0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05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0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7ECD-6934-430B-887F-8E5210FC78F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07/09/2021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B4B8-785A-4649-A545-6B1BA60F07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719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7ECD-6934-430B-887F-8E5210FC78F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07/09/2021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B4B8-785A-4649-A545-6B1BA60F07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09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0" y="4407379"/>
            <a:ext cx="7772944" cy="1362097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0" y="2907056"/>
            <a:ext cx="7772944" cy="1500322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07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014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0220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6029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00367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40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80515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20588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7ECD-6934-430B-887F-8E5210FC78F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07/09/2021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B4B8-785A-4649-A545-6B1BA60F07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042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474" y="1599673"/>
            <a:ext cx="4049369" cy="452688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162" y="1599673"/>
            <a:ext cx="4049369" cy="452688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7ECD-6934-430B-887F-8E5210FC78F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07/09/2021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B4B8-785A-4649-A545-6B1BA60F07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410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72" y="1534879"/>
            <a:ext cx="4039868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736" indent="0">
              <a:buNone/>
              <a:defRPr sz="1800" b="1"/>
            </a:lvl2pPr>
            <a:lvl3pPr marL="801472" indent="0">
              <a:buNone/>
              <a:defRPr sz="1600" b="1"/>
            </a:lvl3pPr>
            <a:lvl4pPr marL="1202207" indent="0">
              <a:buNone/>
              <a:defRPr sz="1400" b="1"/>
            </a:lvl4pPr>
            <a:lvl5pPr marL="1602943" indent="0">
              <a:buNone/>
              <a:defRPr sz="1400" b="1"/>
            </a:lvl5pPr>
            <a:lvl6pPr marL="2003679" indent="0">
              <a:buNone/>
              <a:defRPr sz="1400" b="1"/>
            </a:lvl6pPr>
            <a:lvl7pPr marL="2404415" indent="0">
              <a:buNone/>
              <a:defRPr sz="1400" b="1"/>
            </a:lvl7pPr>
            <a:lvl8pPr marL="2805151" indent="0">
              <a:buNone/>
              <a:defRPr sz="1400" b="1"/>
            </a:lvl8pPr>
            <a:lvl9pPr marL="3205886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72" y="2174172"/>
            <a:ext cx="4039868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305" y="1534879"/>
            <a:ext cx="4041224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736" indent="0">
              <a:buNone/>
              <a:defRPr sz="1800" b="1"/>
            </a:lvl2pPr>
            <a:lvl3pPr marL="801472" indent="0">
              <a:buNone/>
              <a:defRPr sz="1600" b="1"/>
            </a:lvl3pPr>
            <a:lvl4pPr marL="1202207" indent="0">
              <a:buNone/>
              <a:defRPr sz="1400" b="1"/>
            </a:lvl4pPr>
            <a:lvl5pPr marL="1602943" indent="0">
              <a:buNone/>
              <a:defRPr sz="1400" b="1"/>
            </a:lvl5pPr>
            <a:lvl6pPr marL="2003679" indent="0">
              <a:buNone/>
              <a:defRPr sz="1400" b="1"/>
            </a:lvl6pPr>
            <a:lvl7pPr marL="2404415" indent="0">
              <a:buNone/>
              <a:defRPr sz="1400" b="1"/>
            </a:lvl7pPr>
            <a:lvl8pPr marL="2805151" indent="0">
              <a:buNone/>
              <a:defRPr sz="1400" b="1"/>
            </a:lvl8pPr>
            <a:lvl9pPr marL="3205886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305" y="2174172"/>
            <a:ext cx="4041224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7ECD-6934-430B-887F-8E5210FC78F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07/09/2021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B4B8-785A-4649-A545-6B1BA60F07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026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7ECD-6934-430B-887F-8E5210FC78F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07/09/2021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B4B8-785A-4649-A545-6B1BA60F07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9404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7ECD-6934-430B-887F-8E5210FC78F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07/09/2021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B4B8-785A-4649-A545-6B1BA60F07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6797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947" y="275012"/>
            <a:ext cx="2056586" cy="585154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474" y="275012"/>
            <a:ext cx="6042153" cy="585154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7ECD-6934-430B-887F-8E5210FC78F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07/09/2021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B4B8-785A-4649-A545-6B1BA60F07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3331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869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530" y="2130976"/>
            <a:ext cx="7772944" cy="147008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058" y="3886157"/>
            <a:ext cx="6401886" cy="175229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0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1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1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0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02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035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04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04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7ECD-6934-430B-887F-8E5210FC78F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07/09/2021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B4B8-785A-4649-A545-6B1BA60F07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201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7ECD-6934-430B-887F-8E5210FC78F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07/09/2021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B4B8-785A-4649-A545-6B1BA60F07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144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0" y="4407381"/>
            <a:ext cx="7772944" cy="1362097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0" y="2907058"/>
            <a:ext cx="7772944" cy="1500322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05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011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01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60237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00297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40356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80416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20475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7ECD-6934-430B-887F-8E5210FC78F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07/09/2021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B4B8-785A-4649-A545-6B1BA60F07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190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474" y="1599673"/>
            <a:ext cx="4049369" cy="452688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163" y="1599673"/>
            <a:ext cx="4049369" cy="452688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7ECD-6934-430B-887F-8E5210FC78F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07/09/2021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B4B8-785A-4649-A545-6B1BA60F07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46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72" y="1534880"/>
            <a:ext cx="4039868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596" indent="0">
              <a:buNone/>
              <a:defRPr sz="1800" b="1"/>
            </a:lvl2pPr>
            <a:lvl3pPr marL="801188" indent="0">
              <a:buNone/>
              <a:defRPr sz="1600" b="1"/>
            </a:lvl3pPr>
            <a:lvl4pPr marL="1201783" indent="0">
              <a:buNone/>
              <a:defRPr sz="1400" b="1"/>
            </a:lvl4pPr>
            <a:lvl5pPr marL="1602377" indent="0">
              <a:buNone/>
              <a:defRPr sz="1400" b="1"/>
            </a:lvl5pPr>
            <a:lvl6pPr marL="2002973" indent="0">
              <a:buNone/>
              <a:defRPr sz="1400" b="1"/>
            </a:lvl6pPr>
            <a:lvl7pPr marL="2403567" indent="0">
              <a:buNone/>
              <a:defRPr sz="1400" b="1"/>
            </a:lvl7pPr>
            <a:lvl8pPr marL="2804161" indent="0">
              <a:buNone/>
              <a:defRPr sz="1400" b="1"/>
            </a:lvl8pPr>
            <a:lvl9pPr marL="3204755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72" y="2174174"/>
            <a:ext cx="4039868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305" y="1534880"/>
            <a:ext cx="4041224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596" indent="0">
              <a:buNone/>
              <a:defRPr sz="1800" b="1"/>
            </a:lvl2pPr>
            <a:lvl3pPr marL="801188" indent="0">
              <a:buNone/>
              <a:defRPr sz="1600" b="1"/>
            </a:lvl3pPr>
            <a:lvl4pPr marL="1201783" indent="0">
              <a:buNone/>
              <a:defRPr sz="1400" b="1"/>
            </a:lvl4pPr>
            <a:lvl5pPr marL="1602377" indent="0">
              <a:buNone/>
              <a:defRPr sz="1400" b="1"/>
            </a:lvl5pPr>
            <a:lvl6pPr marL="2002973" indent="0">
              <a:buNone/>
              <a:defRPr sz="1400" b="1"/>
            </a:lvl6pPr>
            <a:lvl7pPr marL="2403567" indent="0">
              <a:buNone/>
              <a:defRPr sz="1400" b="1"/>
            </a:lvl7pPr>
            <a:lvl8pPr marL="2804161" indent="0">
              <a:buNone/>
              <a:defRPr sz="1400" b="1"/>
            </a:lvl8pPr>
            <a:lvl9pPr marL="3204755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305" y="2174174"/>
            <a:ext cx="4041224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7ECD-6934-430B-887F-8E5210FC78F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07/09/2021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B4B8-785A-4649-A545-6B1BA60F07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295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7ECD-6934-430B-887F-8E5210FC78F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07/09/2021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B4B8-785A-4649-A545-6B1BA60F07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15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7ECD-6934-430B-887F-8E5210FC78F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07/09/2021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B4B8-785A-4649-A545-6B1BA60F07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281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949" y="275014"/>
            <a:ext cx="2056586" cy="585154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474" y="275014"/>
            <a:ext cx="6042153" cy="585154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7ECD-6934-430B-887F-8E5210FC78F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07/09/2021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B4B8-785A-4649-A545-6B1BA60F07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38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41282198"/>
              </p:ext>
            </p:extLst>
          </p:nvPr>
        </p:nvGraphicFramePr>
        <p:xfrm>
          <a:off x="102882" y="1071544"/>
          <a:ext cx="8928480" cy="5429290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892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2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8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28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28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8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28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28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928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085858"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Wk1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7-12 Sept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Wk2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14-18 Sept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i="0" baseline="0" dirty="0">
                          <a:latin typeface="Verdana" pitchFamily="34" charset="0"/>
                        </a:rPr>
                        <a:t>Wk3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21-25 Sept</a:t>
                      </a:r>
                    </a:p>
                    <a:p>
                      <a:endParaRPr lang="en-GB" sz="700" b="1" i="0" baseline="0" dirty="0">
                        <a:latin typeface="Verdana" pitchFamily="34" charset="0"/>
                      </a:endParaRP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i="0" baseline="0" dirty="0">
                          <a:latin typeface="Verdana" pitchFamily="34" charset="0"/>
                        </a:rPr>
                        <a:t>Wk4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28</a:t>
                      </a:r>
                      <a:r>
                        <a:rPr lang="en-GB" sz="700" b="0" i="0" baseline="30000" dirty="0">
                          <a:latin typeface="Verdana" pitchFamily="34" charset="0"/>
                        </a:rPr>
                        <a:t>th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 Sep</a:t>
                      </a:r>
                    </a:p>
                    <a:p>
                      <a:endParaRPr lang="en-GB" sz="700" b="1" i="0" baseline="0" dirty="0">
                        <a:latin typeface="Verdana" pitchFamily="34" charset="0"/>
                      </a:endParaRP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Wk5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5-10 Oct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i="0" baseline="0" dirty="0">
                          <a:latin typeface="Verdana" pitchFamily="34" charset="0"/>
                        </a:rPr>
                        <a:t>Wk6 12-16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Oct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i="0" baseline="0" dirty="0">
                          <a:latin typeface="Verdana" pitchFamily="34" charset="0"/>
                        </a:rPr>
                        <a:t>Wk7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19-23 Oct</a:t>
                      </a:r>
                    </a:p>
                    <a:p>
                      <a:endParaRPr lang="en-GB" sz="700" b="0" i="0" baseline="0" dirty="0">
                        <a:latin typeface="Verdana" pitchFamily="34" charset="0"/>
                      </a:endParaRP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b="0" i="0" baseline="0" dirty="0">
                        <a:latin typeface="Verdana" pitchFamily="34" charset="0"/>
                      </a:endParaRP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Wk8 </a:t>
                      </a: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2-6 Nov</a:t>
                      </a:r>
                    </a:p>
                    <a:p>
                      <a:endParaRPr lang="en-GB" sz="700" b="0" i="0" baseline="0" dirty="0">
                        <a:latin typeface="Verdana" pitchFamily="34" charset="0"/>
                      </a:endParaRP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i="0" baseline="0" dirty="0">
                          <a:latin typeface="Verdana" pitchFamily="34" charset="0"/>
                        </a:rPr>
                        <a:t>Wk9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9-13 Nov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5858"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Wk10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16-21 Nov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Wk11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23-27 Nov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Wk12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30</a:t>
                      </a:r>
                      <a:r>
                        <a:rPr lang="en-GB" sz="700" b="0" i="0" baseline="30000" dirty="0">
                          <a:latin typeface="Verdana" pitchFamily="34" charset="0"/>
                        </a:rPr>
                        <a:t>th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  Nov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Wk13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7-11 Dec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Wk14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14-18 Dec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b="0" i="0" baseline="0" dirty="0">
                        <a:latin typeface="Verdana" pitchFamily="34" charset="0"/>
                      </a:endParaRP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b="0" i="0" baseline="0" dirty="0">
                        <a:latin typeface="Verdana" pitchFamily="34" charset="0"/>
                      </a:endParaRP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i="0" baseline="0" dirty="0">
                          <a:latin typeface="Verdana" pitchFamily="34" charset="0"/>
                        </a:rPr>
                        <a:t>Wk15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 4-8 Jan</a:t>
                      </a:r>
                    </a:p>
                    <a:p>
                      <a:endParaRPr lang="en-GB" sz="700" b="0" i="0" baseline="0" dirty="0">
                        <a:latin typeface="Verdana" pitchFamily="34" charset="0"/>
                      </a:endParaRP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Wk16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11-15 Jan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i="0" baseline="0" dirty="0">
                          <a:latin typeface="Verdana" pitchFamily="34" charset="0"/>
                        </a:rPr>
                        <a:t>Wk17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18 Jan</a:t>
                      </a:r>
                    </a:p>
                    <a:p>
                      <a:endParaRPr lang="en-GB" sz="1900" dirty="0"/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5858"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Wk18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25</a:t>
                      </a:r>
                      <a:r>
                        <a:rPr lang="en-GB" sz="700" b="0" i="0" baseline="30000" dirty="0">
                          <a:latin typeface="Verdana" pitchFamily="34" charset="0"/>
                        </a:rPr>
                        <a:t>th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  Jan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Wk19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1-5 Feb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Wk20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8-12 Feb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b="0" i="0" baseline="0" dirty="0">
                        <a:latin typeface="Verdana" pitchFamily="34" charset="0"/>
                      </a:endParaRP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i="0" baseline="0" dirty="0">
                          <a:latin typeface="Verdana" pitchFamily="34" charset="0"/>
                        </a:rPr>
                        <a:t>Wk21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22-26 Feb</a:t>
                      </a:r>
                    </a:p>
                    <a:p>
                      <a:endParaRPr lang="en-GB" sz="700" b="0" i="0" baseline="0" dirty="0">
                        <a:latin typeface="Verdana" pitchFamily="34" charset="0"/>
                      </a:endParaRP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Wk22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29</a:t>
                      </a:r>
                      <a:r>
                        <a:rPr lang="en-GB" sz="700" b="0" i="0" baseline="30000" dirty="0">
                          <a:latin typeface="Verdana" pitchFamily="34" charset="0"/>
                        </a:rPr>
                        <a:t>th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  Feb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Wk23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7-11 Mar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Wk24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14-18 Mar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Wk25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21-24 Mar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i="0" baseline="0" dirty="0">
                        <a:latin typeface="Verdana" pitchFamily="34" charset="0"/>
                      </a:endParaRP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5858">
                <a:tc>
                  <a:txBody>
                    <a:bodyPr/>
                    <a:lstStyle/>
                    <a:p>
                      <a:endParaRPr lang="en-GB" sz="700" b="0" i="0" baseline="0" dirty="0">
                        <a:latin typeface="Verdana" pitchFamily="34" charset="0"/>
                      </a:endParaRP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i="0" baseline="0" dirty="0">
                          <a:latin typeface="Verdana" pitchFamily="34" charset="0"/>
                        </a:rPr>
                        <a:t>Wk26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11-15 Apr</a:t>
                      </a:r>
                    </a:p>
                    <a:p>
                      <a:endParaRPr lang="en-GB" sz="700" b="0" i="0" baseline="0" dirty="0">
                        <a:latin typeface="Verdana" pitchFamily="34" charset="0"/>
                      </a:endParaRP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Wk27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18-22 Apr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Wk28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25-29Apr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Wk29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2-6 May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Wk30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9-13 May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Wk31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16-20 May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Wk32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23-27May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b="0" i="0" baseline="0" dirty="0">
                        <a:latin typeface="Verdana" pitchFamily="34" charset="0"/>
                      </a:endParaRP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i="0" baseline="0" dirty="0">
                          <a:latin typeface="Verdana" pitchFamily="34" charset="0"/>
                        </a:rPr>
                        <a:t>Wk32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6-10Jun</a:t>
                      </a:r>
                    </a:p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i="0" baseline="0" dirty="0">
                        <a:latin typeface="Verdana" pitchFamily="34" charset="0"/>
                      </a:endParaRP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5858">
                <a:tc>
                  <a:txBody>
                    <a:bodyPr/>
                    <a:lstStyle/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i="0" baseline="0" dirty="0">
                          <a:latin typeface="Verdana" pitchFamily="34" charset="0"/>
                        </a:rPr>
                        <a:t>Wk33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13-17Jun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Wk34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20-24 Jun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Wk35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27-30 Jun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Wk36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4-8 Jul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Wk37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11-15Jul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i="0" baseline="0" dirty="0">
                          <a:latin typeface="Verdana" pitchFamily="34" charset="0"/>
                        </a:rPr>
                        <a:t>Wk38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18-22 Jul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b="1" i="0" baseline="0" dirty="0">
                        <a:latin typeface="Verdana" pitchFamily="34" charset="0"/>
                      </a:endParaRP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b="1" i="0" baseline="0" dirty="0">
                        <a:latin typeface="Verdana" pitchFamily="34" charset="0"/>
                      </a:endParaRP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b="1" i="0" baseline="0" dirty="0">
                        <a:latin typeface="Verdana" pitchFamily="34" charset="0"/>
                      </a:endParaRP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b="1" i="0" baseline="0" dirty="0">
                        <a:latin typeface="Verdana" pitchFamily="34" charset="0"/>
                      </a:endParaRP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3" name="Group 46"/>
          <p:cNvGrpSpPr>
            <a:grpSpLocks/>
          </p:cNvGrpSpPr>
          <p:nvPr userDrawn="1"/>
        </p:nvGrpSpPr>
        <p:grpSpPr bwMode="auto">
          <a:xfrm>
            <a:off x="6353458" y="1086536"/>
            <a:ext cx="885078" cy="1071247"/>
            <a:chOff x="1173097" y="4780763"/>
            <a:chExt cx="1035087" cy="1181456"/>
          </a:xfrm>
        </p:grpSpPr>
        <p:sp>
          <p:nvSpPr>
            <p:cNvPr id="4" name="Holiday 32"/>
            <p:cNvSpPr/>
            <p:nvPr/>
          </p:nvSpPr>
          <p:spPr>
            <a:xfrm>
              <a:off x="1173098" y="4780763"/>
              <a:ext cx="1030323" cy="1181456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63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299" tIns="52150" rIns="104299" bIns="52150" anchor="ctr"/>
            <a:lstStyle/>
            <a:p>
              <a:pPr algn="ctr" defTabSz="914022"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5" name="Holiday"/>
            <p:cNvSpPr txBox="1"/>
            <p:nvPr/>
          </p:nvSpPr>
          <p:spPr>
            <a:xfrm>
              <a:off x="1173097" y="4939561"/>
              <a:ext cx="1035087" cy="236195"/>
            </a:xfrm>
            <a:prstGeom prst="rect">
              <a:avLst/>
            </a:prstGeom>
            <a:noFill/>
          </p:spPr>
          <p:txBody>
            <a:bodyPr lIns="54000" tIns="52150" rIns="104299" bIns="52150">
              <a:spAutoFit/>
            </a:bodyPr>
            <a:lstStyle/>
            <a:p>
              <a:pPr algn="ctr" defTabSz="914022">
                <a:defRPr/>
              </a:pPr>
              <a:r>
                <a:rPr lang="en-GB" sz="7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Verdana" pitchFamily="34" charset="0"/>
                </a:rPr>
                <a:t>Half term</a:t>
              </a:r>
            </a:p>
          </p:txBody>
        </p:sp>
      </p:grpSp>
      <p:grpSp>
        <p:nvGrpSpPr>
          <p:cNvPr id="6" name="Group 46"/>
          <p:cNvGrpSpPr>
            <a:grpSpLocks/>
          </p:cNvGrpSpPr>
          <p:nvPr userDrawn="1"/>
        </p:nvGrpSpPr>
        <p:grpSpPr bwMode="auto">
          <a:xfrm>
            <a:off x="2795819" y="3278418"/>
            <a:ext cx="891106" cy="1071247"/>
            <a:chOff x="813044" y="4898861"/>
            <a:chExt cx="1042136" cy="1181456"/>
          </a:xfrm>
        </p:grpSpPr>
        <p:sp>
          <p:nvSpPr>
            <p:cNvPr id="8" name="Holiday 32"/>
            <p:cNvSpPr/>
            <p:nvPr/>
          </p:nvSpPr>
          <p:spPr>
            <a:xfrm>
              <a:off x="813044" y="4898861"/>
              <a:ext cx="1030323" cy="1181456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63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299" tIns="52150" rIns="104299" bIns="52150" anchor="ctr"/>
            <a:lstStyle/>
            <a:p>
              <a:pPr algn="ctr" defTabSz="914022"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9" name="Holiday"/>
            <p:cNvSpPr txBox="1"/>
            <p:nvPr/>
          </p:nvSpPr>
          <p:spPr>
            <a:xfrm>
              <a:off x="820093" y="4955021"/>
              <a:ext cx="1035087" cy="236195"/>
            </a:xfrm>
            <a:prstGeom prst="rect">
              <a:avLst/>
            </a:prstGeom>
            <a:noFill/>
          </p:spPr>
          <p:txBody>
            <a:bodyPr lIns="54000" tIns="52150" rIns="104299" bIns="52150">
              <a:spAutoFit/>
            </a:bodyPr>
            <a:lstStyle/>
            <a:p>
              <a:pPr algn="ctr" defTabSz="914022">
                <a:defRPr/>
              </a:pPr>
              <a:r>
                <a:rPr lang="en-GB" sz="7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Verdana" pitchFamily="34" charset="0"/>
                </a:rPr>
                <a:t>Half term</a:t>
              </a:r>
            </a:p>
          </p:txBody>
        </p:sp>
      </p:grpSp>
      <p:grpSp>
        <p:nvGrpSpPr>
          <p:cNvPr id="10" name="Group 46"/>
          <p:cNvGrpSpPr>
            <a:grpSpLocks/>
          </p:cNvGrpSpPr>
          <p:nvPr userDrawn="1"/>
        </p:nvGrpSpPr>
        <p:grpSpPr bwMode="auto">
          <a:xfrm>
            <a:off x="7236863" y="4333217"/>
            <a:ext cx="885078" cy="1071247"/>
            <a:chOff x="1173097" y="4780763"/>
            <a:chExt cx="1035087" cy="1181456"/>
          </a:xfrm>
        </p:grpSpPr>
        <p:sp>
          <p:nvSpPr>
            <p:cNvPr id="11" name="Holiday 32"/>
            <p:cNvSpPr/>
            <p:nvPr/>
          </p:nvSpPr>
          <p:spPr>
            <a:xfrm>
              <a:off x="1173098" y="4780763"/>
              <a:ext cx="1030323" cy="1181456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63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299" tIns="52150" rIns="104299" bIns="52150" anchor="ctr"/>
            <a:lstStyle/>
            <a:p>
              <a:pPr algn="ctr" defTabSz="914022"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12" name="Holiday"/>
            <p:cNvSpPr txBox="1"/>
            <p:nvPr/>
          </p:nvSpPr>
          <p:spPr>
            <a:xfrm>
              <a:off x="1173097" y="4939561"/>
              <a:ext cx="1035087" cy="236195"/>
            </a:xfrm>
            <a:prstGeom prst="rect">
              <a:avLst/>
            </a:prstGeom>
            <a:noFill/>
          </p:spPr>
          <p:txBody>
            <a:bodyPr lIns="54000" tIns="52150" rIns="104299" bIns="52150">
              <a:spAutoFit/>
            </a:bodyPr>
            <a:lstStyle/>
            <a:p>
              <a:pPr algn="ctr" defTabSz="914022">
                <a:defRPr/>
              </a:pPr>
              <a:r>
                <a:rPr lang="en-GB" sz="7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Verdana" pitchFamily="34" charset="0"/>
                </a:rPr>
                <a:t>Half term</a:t>
              </a:r>
            </a:p>
          </p:txBody>
        </p:sp>
      </p:grpSp>
      <p:grpSp>
        <p:nvGrpSpPr>
          <p:cNvPr id="13" name="Group 46"/>
          <p:cNvGrpSpPr>
            <a:grpSpLocks/>
          </p:cNvGrpSpPr>
          <p:nvPr userDrawn="1"/>
        </p:nvGrpSpPr>
        <p:grpSpPr bwMode="auto">
          <a:xfrm>
            <a:off x="4579802" y="2173558"/>
            <a:ext cx="1798455" cy="1112904"/>
            <a:chOff x="1173097" y="4780763"/>
            <a:chExt cx="1035087" cy="1181456"/>
          </a:xfrm>
        </p:grpSpPr>
        <p:sp>
          <p:nvSpPr>
            <p:cNvPr id="14" name="Holiday 32"/>
            <p:cNvSpPr/>
            <p:nvPr/>
          </p:nvSpPr>
          <p:spPr>
            <a:xfrm>
              <a:off x="1173098" y="4780763"/>
              <a:ext cx="1030323" cy="1181456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63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299" tIns="52150" rIns="104299" bIns="52150" anchor="ctr"/>
            <a:lstStyle/>
            <a:p>
              <a:pPr algn="ctr" defTabSz="914022"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15" name="Holiday"/>
            <p:cNvSpPr txBox="1"/>
            <p:nvPr/>
          </p:nvSpPr>
          <p:spPr>
            <a:xfrm>
              <a:off x="1173097" y="4939561"/>
              <a:ext cx="1035087" cy="226163"/>
            </a:xfrm>
            <a:prstGeom prst="rect">
              <a:avLst/>
            </a:prstGeom>
            <a:noFill/>
          </p:spPr>
          <p:txBody>
            <a:bodyPr lIns="54000" tIns="52150" rIns="104299" bIns="52150">
              <a:spAutoFit/>
            </a:bodyPr>
            <a:lstStyle/>
            <a:p>
              <a:pPr algn="ctr" defTabSz="914022">
                <a:defRPr/>
              </a:pPr>
              <a:r>
                <a:rPr lang="en-GB" sz="7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Verdana" pitchFamily="34" charset="0"/>
                </a:rPr>
                <a:t>Christmas Holiday</a:t>
              </a:r>
            </a:p>
          </p:txBody>
        </p:sp>
      </p:grpSp>
      <p:grpSp>
        <p:nvGrpSpPr>
          <p:cNvPr id="21" name="Group 46"/>
          <p:cNvGrpSpPr>
            <a:grpSpLocks/>
          </p:cNvGrpSpPr>
          <p:nvPr userDrawn="1"/>
        </p:nvGrpSpPr>
        <p:grpSpPr bwMode="auto">
          <a:xfrm>
            <a:off x="8158957" y="3219993"/>
            <a:ext cx="846411" cy="1129672"/>
            <a:chOff x="1173097" y="4780763"/>
            <a:chExt cx="1035087" cy="1181456"/>
          </a:xfrm>
        </p:grpSpPr>
        <p:sp>
          <p:nvSpPr>
            <p:cNvPr id="22" name="Holiday 32"/>
            <p:cNvSpPr/>
            <p:nvPr/>
          </p:nvSpPr>
          <p:spPr>
            <a:xfrm>
              <a:off x="1173098" y="4780763"/>
              <a:ext cx="1030323" cy="1181456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63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299" tIns="52150" rIns="104299" bIns="52150" anchor="ctr"/>
            <a:lstStyle/>
            <a:p>
              <a:pPr algn="ctr" defTabSz="914022"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23" name="Holiday"/>
            <p:cNvSpPr txBox="1"/>
            <p:nvPr/>
          </p:nvSpPr>
          <p:spPr>
            <a:xfrm>
              <a:off x="1173097" y="4939561"/>
              <a:ext cx="1035087" cy="335466"/>
            </a:xfrm>
            <a:prstGeom prst="rect">
              <a:avLst/>
            </a:prstGeom>
            <a:noFill/>
          </p:spPr>
          <p:txBody>
            <a:bodyPr lIns="54000" tIns="52150" rIns="104299" bIns="52150">
              <a:spAutoFit/>
            </a:bodyPr>
            <a:lstStyle/>
            <a:p>
              <a:pPr algn="ctr" defTabSz="914022">
                <a:defRPr/>
              </a:pPr>
              <a:r>
                <a:rPr lang="en-GB" sz="7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Verdana" pitchFamily="34" charset="0"/>
                </a:rPr>
                <a:t>Easter Holiday</a:t>
              </a:r>
            </a:p>
          </p:txBody>
        </p:sp>
      </p:grpSp>
      <p:grpSp>
        <p:nvGrpSpPr>
          <p:cNvPr id="24" name="Group 46"/>
          <p:cNvGrpSpPr>
            <a:grpSpLocks/>
          </p:cNvGrpSpPr>
          <p:nvPr userDrawn="1"/>
        </p:nvGrpSpPr>
        <p:grpSpPr bwMode="auto">
          <a:xfrm>
            <a:off x="115575" y="4301569"/>
            <a:ext cx="846411" cy="1129672"/>
            <a:chOff x="1173097" y="4780763"/>
            <a:chExt cx="1035087" cy="1181456"/>
          </a:xfrm>
        </p:grpSpPr>
        <p:sp>
          <p:nvSpPr>
            <p:cNvPr id="25" name="Holiday 32"/>
            <p:cNvSpPr/>
            <p:nvPr/>
          </p:nvSpPr>
          <p:spPr>
            <a:xfrm>
              <a:off x="1173098" y="4780763"/>
              <a:ext cx="1030323" cy="1181456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63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299" tIns="52150" rIns="104299" bIns="52150" anchor="ctr"/>
            <a:lstStyle/>
            <a:p>
              <a:pPr algn="ctr" defTabSz="914022"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26" name="Holiday"/>
            <p:cNvSpPr txBox="1"/>
            <p:nvPr/>
          </p:nvSpPr>
          <p:spPr>
            <a:xfrm>
              <a:off x="1173097" y="4939561"/>
              <a:ext cx="1035087" cy="335466"/>
            </a:xfrm>
            <a:prstGeom prst="rect">
              <a:avLst/>
            </a:prstGeom>
            <a:noFill/>
          </p:spPr>
          <p:txBody>
            <a:bodyPr lIns="54000" tIns="52150" rIns="104299" bIns="52150">
              <a:spAutoFit/>
            </a:bodyPr>
            <a:lstStyle/>
            <a:p>
              <a:pPr algn="ctr" defTabSz="914022">
                <a:defRPr/>
              </a:pPr>
              <a:r>
                <a:rPr lang="en-GB" sz="7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Verdana" pitchFamily="34" charset="0"/>
                </a:rPr>
                <a:t>Easter Holiday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59884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defTabSz="914018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401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401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401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401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00666" algn="ctr" defTabSz="91401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801330" algn="ctr" defTabSz="91401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201995" algn="ctr" defTabSz="91401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602660" algn="ctr" defTabSz="91401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235" indent="-342235" algn="l" defTabSz="91401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509" indent="-285196" algn="l" defTabSz="91401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174" indent="-228156" algn="l" defTabSz="91401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487" indent="-228156" algn="l" defTabSz="91401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191" indent="-228156" algn="l" defTabSz="91401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559" indent="-228505" algn="l" defTabSz="91402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570" indent="-228505" algn="l" defTabSz="91402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581" indent="-228505" algn="l" defTabSz="91402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591" indent="-228505" algn="l" defTabSz="91402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0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11" algn="l" defTabSz="9140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22" algn="l" defTabSz="9140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033" algn="l" defTabSz="9140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042" algn="l" defTabSz="9140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054" algn="l" defTabSz="9140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065" algn="l" defTabSz="9140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075" algn="l" defTabSz="9140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087" algn="l" defTabSz="9140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474" y="275017"/>
            <a:ext cx="8229057" cy="1143240"/>
          </a:xfrm>
          <a:prstGeom prst="rect">
            <a:avLst/>
          </a:prstGeom>
        </p:spPr>
        <p:txBody>
          <a:bodyPr vert="horz" lIns="80119" tIns="40060" rIns="80119" bIns="4006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74" y="1599673"/>
            <a:ext cx="8229057" cy="4526884"/>
          </a:xfrm>
          <a:prstGeom prst="rect">
            <a:avLst/>
          </a:prstGeom>
        </p:spPr>
        <p:txBody>
          <a:bodyPr vert="horz" lIns="80119" tIns="40060" rIns="80119" bIns="4006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472" y="6356938"/>
            <a:ext cx="2133962" cy="364281"/>
          </a:xfrm>
          <a:prstGeom prst="rect">
            <a:avLst/>
          </a:prstGeom>
        </p:spPr>
        <p:txBody>
          <a:bodyPr vert="horz" lIns="80119" tIns="40060" rIns="80119" bIns="4006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856" fontAlgn="base">
              <a:spcBef>
                <a:spcPct val="0"/>
              </a:spcBef>
              <a:spcAft>
                <a:spcPct val="0"/>
              </a:spcAft>
            </a:pPr>
            <a:fld id="{296E7ECD-6934-430B-887F-8E5210FC78F0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Arial" pitchFamily="34" charset="0"/>
              </a:rPr>
              <a:pPr defTabSz="913856" fontAlgn="base">
                <a:spcBef>
                  <a:spcPct val="0"/>
                </a:spcBef>
                <a:spcAft>
                  <a:spcPct val="0"/>
                </a:spcAft>
              </a:pPr>
              <a:t>07/09/2021</a:t>
            </a:fld>
            <a:endParaRPr lang="en-GB" dirty="0">
              <a:solidFill>
                <a:prstClr val="black">
                  <a:tint val="75000"/>
                </a:prstClr>
              </a:solidFill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3567" y="6356938"/>
            <a:ext cx="2896868" cy="364281"/>
          </a:xfrm>
          <a:prstGeom prst="rect">
            <a:avLst/>
          </a:prstGeom>
        </p:spPr>
        <p:txBody>
          <a:bodyPr vert="horz" lIns="80119" tIns="40060" rIns="80119" bIns="4006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856"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prstClr val="black">
                  <a:tint val="75000"/>
                </a:prstClr>
              </a:solidFill>
              <a:latin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2567" y="6356938"/>
            <a:ext cx="2133962" cy="364281"/>
          </a:xfrm>
          <a:prstGeom prst="rect">
            <a:avLst/>
          </a:prstGeom>
        </p:spPr>
        <p:txBody>
          <a:bodyPr vert="horz" lIns="80119" tIns="40060" rIns="80119" bIns="4006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856" fontAlgn="base">
              <a:spcBef>
                <a:spcPct val="0"/>
              </a:spcBef>
              <a:spcAft>
                <a:spcPct val="0"/>
              </a:spcAft>
            </a:pPr>
            <a:fld id="{C6A8B4B8-785A-4649-A545-6B1BA60F0788}" type="slidenum">
              <a:rPr lang="en-GB" smtClean="0">
                <a:solidFill>
                  <a:prstClr val="black">
                    <a:tint val="75000"/>
                  </a:prstClr>
                </a:solidFill>
                <a:latin typeface="Arial" pitchFamily="34" charset="0"/>
              </a:rPr>
              <a:pPr defTabSz="913856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202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</p:sldLayoutIdLst>
  <p:txStyles>
    <p:titleStyle>
      <a:lvl1pPr algn="ctr" defTabSz="801188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0446" indent="-300446" algn="l" defTabSz="801188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0966" indent="-250372" algn="l" defTabSz="801188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1486" indent="-200298" algn="l" defTabSz="80118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02079" indent="-200298" algn="l" defTabSz="801188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2675" indent="-200298" algn="l" defTabSz="801188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03269" indent="-200298" algn="l" defTabSz="80118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03863" indent="-200298" algn="l" defTabSz="80118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04459" indent="-200298" algn="l" defTabSz="80118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05052" indent="-200298" algn="l" defTabSz="80118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118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596" algn="l" defTabSz="80118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188" algn="l" defTabSz="80118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1783" algn="l" defTabSz="80118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2377" algn="l" defTabSz="80118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2973" algn="l" defTabSz="80118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3567" algn="l" defTabSz="80118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4161" algn="l" defTabSz="80118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4755" algn="l" defTabSz="80118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472" y="275015"/>
            <a:ext cx="8229057" cy="1143240"/>
          </a:xfrm>
          <a:prstGeom prst="rect">
            <a:avLst/>
          </a:prstGeom>
        </p:spPr>
        <p:txBody>
          <a:bodyPr vert="horz" lIns="80147" tIns="40074" rIns="80147" bIns="40074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72" y="1599673"/>
            <a:ext cx="8229057" cy="4526884"/>
          </a:xfrm>
          <a:prstGeom prst="rect">
            <a:avLst/>
          </a:prstGeom>
        </p:spPr>
        <p:txBody>
          <a:bodyPr vert="horz" lIns="80147" tIns="40074" rIns="80147" bIns="4007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472" y="6356936"/>
            <a:ext cx="2133962" cy="364281"/>
          </a:xfrm>
          <a:prstGeom prst="rect">
            <a:avLst/>
          </a:prstGeom>
        </p:spPr>
        <p:txBody>
          <a:bodyPr vert="horz" lIns="80147" tIns="40074" rIns="80147" bIns="40074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296E7ECD-6934-430B-887F-8E5210FC78F0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Arial" pitchFamily="34" charset="0"/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07/09/2021</a:t>
            </a:fld>
            <a:endParaRPr lang="en-GB" dirty="0">
              <a:solidFill>
                <a:prstClr val="black">
                  <a:tint val="75000"/>
                </a:prstClr>
              </a:solidFill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3567" y="6356936"/>
            <a:ext cx="2896868" cy="364281"/>
          </a:xfrm>
          <a:prstGeom prst="rect">
            <a:avLst/>
          </a:prstGeom>
        </p:spPr>
        <p:txBody>
          <a:bodyPr vert="horz" lIns="80147" tIns="40074" rIns="80147" bIns="40074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prstClr val="black">
                  <a:tint val="75000"/>
                </a:prstClr>
              </a:solidFill>
              <a:latin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2567" y="6356936"/>
            <a:ext cx="2133962" cy="364281"/>
          </a:xfrm>
          <a:prstGeom prst="rect">
            <a:avLst/>
          </a:prstGeom>
        </p:spPr>
        <p:txBody>
          <a:bodyPr vert="horz" lIns="80147" tIns="40074" rIns="80147" bIns="40074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C6A8B4B8-785A-4649-A545-6B1BA60F0788}" type="slidenum">
              <a:rPr lang="en-GB" smtClean="0">
                <a:solidFill>
                  <a:prstClr val="black">
                    <a:tint val="75000"/>
                  </a:prstClr>
                </a:solidFill>
                <a:latin typeface="Arial" pitchFamily="34" charset="0"/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2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ctr" defTabSz="801472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0552" indent="-300552" algn="l" defTabSz="801472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1196" indent="-250460" algn="l" defTabSz="801472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1840" indent="-200368" algn="l" defTabSz="80147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02575" indent="-200368" algn="l" defTabSz="801472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3311" indent="-200368" algn="l" defTabSz="801472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04047" indent="-200368" algn="l" defTabSz="80147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04783" indent="-200368" algn="l" defTabSz="80147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05519" indent="-200368" algn="l" defTabSz="80147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06254" indent="-200368" algn="l" defTabSz="80147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736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472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2207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2943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3679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4415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5151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5886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394232"/>
              </p:ext>
            </p:extLst>
          </p:nvPr>
        </p:nvGraphicFramePr>
        <p:xfrm>
          <a:off x="107504" y="1799670"/>
          <a:ext cx="8928990" cy="475221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892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28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28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28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8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28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28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9289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9504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800" b="1" i="0" baseline="0" dirty="0">
                          <a:latin typeface="Verdana" pitchFamily="34" charset="0"/>
                        </a:rPr>
                        <a:t>Wk1 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2-3Sept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800" b="1" i="0" baseline="0" dirty="0">
                          <a:latin typeface="Verdana" pitchFamily="34" charset="0"/>
                        </a:rPr>
                        <a:t>Wk2 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6-10 Sept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baseline="0" dirty="0">
                          <a:latin typeface="Verdana" pitchFamily="34" charset="0"/>
                        </a:rPr>
                        <a:t>Wk3 13-17 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Sept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baseline="0" dirty="0">
                          <a:latin typeface="Verdana" pitchFamily="34" charset="0"/>
                        </a:rPr>
                        <a:t>Wk4 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20-24 Sep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800" b="1" i="0" baseline="0" dirty="0">
                          <a:latin typeface="Verdana" pitchFamily="34" charset="0"/>
                        </a:rPr>
                        <a:t>Wk5 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27-1 Oct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baseline="0" dirty="0">
                          <a:latin typeface="Verdana" pitchFamily="34" charset="0"/>
                        </a:rPr>
                        <a:t>Wk6 4-8 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Oct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baseline="0" dirty="0">
                          <a:latin typeface="Verdana" pitchFamily="34" charset="0"/>
                        </a:rPr>
                        <a:t>Wk7 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11-15Oct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900" b="1" i="0" baseline="0" dirty="0">
                          <a:latin typeface="Verdana" pitchFamily="34" charset="0"/>
                        </a:rPr>
                        <a:t>Wk8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 18-22Oct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300" b="1" dirty="0">
                        <a:solidFill>
                          <a:schemeClr val="bg1"/>
                        </a:solidFill>
                        <a:latin typeface="Calisto MT" panose="02040603050505030304" pitchFamily="18" charset="0"/>
                      </a:endParaRPr>
                    </a:p>
                    <a:p>
                      <a:pPr algn="ctr"/>
                      <a:r>
                        <a:rPr lang="en-GB" sz="1300" b="1" dirty="0">
                          <a:solidFill>
                            <a:schemeClr val="bg1"/>
                          </a:solidFill>
                          <a:latin typeface="Calisto MT" panose="02040603050505030304" pitchFamily="18" charset="0"/>
                        </a:rPr>
                        <a:t>Half </a:t>
                      </a:r>
                    </a:p>
                    <a:p>
                      <a:pPr algn="ctr"/>
                      <a:endParaRPr lang="en-GB" sz="1300" b="1" dirty="0">
                        <a:solidFill>
                          <a:schemeClr val="bg1"/>
                        </a:solidFill>
                        <a:latin typeface="Calisto MT" panose="02040603050505030304" pitchFamily="18" charset="0"/>
                      </a:endParaRPr>
                    </a:p>
                    <a:p>
                      <a:pPr algn="ctr"/>
                      <a:r>
                        <a:rPr lang="en-GB" sz="1300" b="1" dirty="0">
                          <a:solidFill>
                            <a:schemeClr val="bg1"/>
                          </a:solidFill>
                          <a:latin typeface="Calisto MT" panose="02040603050505030304" pitchFamily="18" charset="0"/>
                        </a:rPr>
                        <a:t>Term</a:t>
                      </a:r>
                    </a:p>
                  </a:txBody>
                  <a:tcPr marT="43104" marB="43104">
                    <a:cell3D prstMaterial="dkEdge">
                      <a:bevel prst="slope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Wk9 </a:t>
                      </a: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1 -5 Nov</a:t>
                      </a:r>
                    </a:p>
                    <a:p>
                      <a:endParaRPr lang="en-GB" sz="1700" dirty="0"/>
                    </a:p>
                  </a:txBody>
                  <a:tcPr marT="43104" marB="43104">
                    <a:cell3D prstMaterial="dkEdge">
                      <a:bevel prst="slop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04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baseline="0" dirty="0">
                          <a:latin typeface="Verdana" pitchFamily="34" charset="0"/>
                        </a:rPr>
                        <a:t>Wk10 8 - 12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 Nov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800" b="1" i="0" baseline="0" dirty="0">
                          <a:latin typeface="Verdana" pitchFamily="34" charset="0"/>
                        </a:rPr>
                        <a:t>Wk11 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15-19 Nov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800" b="1" i="0" baseline="0" dirty="0">
                          <a:latin typeface="Verdana" pitchFamily="34" charset="0"/>
                        </a:rPr>
                        <a:t>Wk12  22-26 Nov</a:t>
                      </a:r>
                      <a:endParaRPr lang="en-GB" sz="800" b="0" i="0" baseline="0" dirty="0">
                        <a:latin typeface="Verdana" pitchFamily="34" charset="0"/>
                      </a:endParaRP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800" b="1" i="0" baseline="0" dirty="0">
                          <a:latin typeface="Verdana" pitchFamily="34" charset="0"/>
                        </a:rPr>
                        <a:t>Wk13  29-3 Dec</a:t>
                      </a:r>
                      <a:endParaRPr lang="en-GB" sz="800" b="0" i="0" baseline="0" dirty="0">
                        <a:latin typeface="Verdana" pitchFamily="34" charset="0"/>
                      </a:endParaRP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800" b="1" i="0" baseline="0" dirty="0">
                          <a:latin typeface="Verdana" pitchFamily="34" charset="0"/>
                        </a:rPr>
                        <a:t>Wk14 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6-10 Dec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baseline="0" dirty="0">
                          <a:latin typeface="Verdana" pitchFamily="34" charset="0"/>
                        </a:rPr>
                        <a:t>Wk15 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13-17 Dec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bg1"/>
                        </a:solidFill>
                        <a:latin typeface="Calisto MT" panose="02040603050505030304" pitchFamily="18" charset="0"/>
                      </a:endParaRPr>
                    </a:p>
                    <a:p>
                      <a:endParaRPr lang="en-GB" sz="1100" dirty="0">
                        <a:solidFill>
                          <a:schemeClr val="bg1"/>
                        </a:solidFill>
                        <a:latin typeface="Calisto MT" panose="02040603050505030304" pitchFamily="18" charset="0"/>
                      </a:endParaRP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alisto MT" panose="02040603050505030304" pitchFamily="18" charset="0"/>
                        </a:rPr>
                        <a:t>Christmas</a:t>
                      </a:r>
                    </a:p>
                  </a:txBody>
                  <a:tcPr marT="43104" marB="43104">
                    <a:cell3D prstMaterial="dkEdge">
                      <a:bevel prst="slope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alisto MT" panose="02040603050505030304" pitchFamily="18" charset="0"/>
                        </a:rPr>
                        <a:t>  </a:t>
                      </a:r>
                    </a:p>
                    <a:p>
                      <a:endParaRPr lang="en-GB" sz="1100" b="1" dirty="0">
                        <a:solidFill>
                          <a:schemeClr val="bg1"/>
                        </a:solidFill>
                        <a:latin typeface="Calisto MT" panose="02040603050505030304" pitchFamily="18" charset="0"/>
                      </a:endParaRP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alisto MT" panose="02040603050505030304" pitchFamily="18" charset="0"/>
                        </a:rPr>
                        <a:t>Holiday</a:t>
                      </a:r>
                    </a:p>
                  </a:txBody>
                  <a:tcPr marT="43104" marB="43104">
                    <a:cell3D prstMaterial="dkEdge">
                      <a:bevel prst="slope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Wk16 </a:t>
                      </a: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4-7 Jan</a:t>
                      </a:r>
                    </a:p>
                  </a:txBody>
                  <a:tcPr marT="43104" marB="4310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Wk17 </a:t>
                      </a: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10-14 Jan</a:t>
                      </a:r>
                    </a:p>
                    <a:p>
                      <a:endParaRPr lang="en-GB" sz="1700" dirty="0"/>
                    </a:p>
                  </a:txBody>
                  <a:tcPr marT="43104" marB="43104">
                    <a:cell3D prstMaterial="dkEdge">
                      <a:bevel prst="slop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04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Wk18 </a:t>
                      </a: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17-21 Jan</a:t>
                      </a:r>
                    </a:p>
                    <a:p>
                      <a:endParaRPr lang="en-GB" sz="1700" dirty="0"/>
                    </a:p>
                  </a:txBody>
                  <a:tcPr marT="43104" marB="4310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baseline="0" dirty="0">
                          <a:latin typeface="Verdana" pitchFamily="34" charset="0"/>
                        </a:rPr>
                        <a:t>Wk19 24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-28 Jan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baseline="0" dirty="0">
                          <a:latin typeface="Verdana" pitchFamily="34" charset="0"/>
                        </a:rPr>
                        <a:t>Wk20 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31-4 Feb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baseline="0" dirty="0">
                          <a:latin typeface="Verdana" pitchFamily="34" charset="0"/>
                        </a:rPr>
                        <a:t>Wk21 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7-11 Feb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>
                          <a:solidFill>
                            <a:schemeClr val="tx1"/>
                          </a:solidFill>
                          <a:latin typeface="Calisto MT" panose="02040603050505030304" pitchFamily="18" charset="0"/>
                        </a:rPr>
                        <a:t>Wk22 14-18 Feb</a:t>
                      </a:r>
                    </a:p>
                    <a:p>
                      <a:pPr algn="ctr"/>
                      <a:endParaRPr lang="en-GB" sz="1300" b="1" dirty="0">
                        <a:solidFill>
                          <a:schemeClr val="bg1"/>
                        </a:solidFill>
                        <a:latin typeface="Calisto MT" panose="02040603050505030304" pitchFamily="18" charset="0"/>
                      </a:endParaRPr>
                    </a:p>
                  </a:txBody>
                  <a:tcPr marT="43104" marB="43104">
                    <a:cell3D prstMaterial="dkEdge">
                      <a:bevel prst="slop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0" i="0" baseline="0" dirty="0">
                        <a:latin typeface="Verdan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baseline="0" dirty="0">
                          <a:solidFill>
                            <a:schemeClr val="bg1"/>
                          </a:solidFill>
                          <a:latin typeface="Calisto MT" panose="02040603050505030304" pitchFamily="18" charset="0"/>
                        </a:rPr>
                        <a:t>Half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baseline="0" dirty="0">
                          <a:solidFill>
                            <a:schemeClr val="bg1"/>
                          </a:solidFill>
                          <a:latin typeface="Calisto MT" panose="02040603050505030304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baseline="0" dirty="0">
                          <a:solidFill>
                            <a:schemeClr val="bg1"/>
                          </a:solidFill>
                          <a:latin typeface="Calisto MT" panose="02040603050505030304" pitchFamily="18" charset="0"/>
                        </a:rPr>
                        <a:t>Term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baseline="0" dirty="0">
                          <a:latin typeface="Verdana" pitchFamily="34" charset="0"/>
                        </a:rPr>
                        <a:t>Wk23 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28-4Mar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baseline="0" dirty="0">
                          <a:latin typeface="Verdana" pitchFamily="34" charset="0"/>
                        </a:rPr>
                        <a:t>Wk24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 7-11 Mar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800" b="1" i="0" baseline="0" dirty="0">
                          <a:latin typeface="Verdana" pitchFamily="34" charset="0"/>
                        </a:rPr>
                        <a:t>Wk25 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14-18 Mar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baseline="0" dirty="0">
                          <a:latin typeface="Verdana" pitchFamily="34" charset="0"/>
                        </a:rPr>
                        <a:t>Wk26 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21-25 Mar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0443">
                <a:tc>
                  <a:txBody>
                    <a:bodyPr/>
                    <a:lstStyle/>
                    <a:p>
                      <a:pPr marL="0" marR="0" lvl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Wk27 28-1 </a:t>
                      </a: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Apr</a:t>
                      </a:r>
                    </a:p>
                    <a:p>
                      <a:endParaRPr lang="en-GB" sz="1700" dirty="0"/>
                    </a:p>
                  </a:txBody>
                  <a:tcPr marT="43104" marB="4310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baseline="0" dirty="0">
                          <a:latin typeface="Verdana" pitchFamily="34" charset="0"/>
                        </a:rPr>
                        <a:t>Wk28 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4-8 Apr</a:t>
                      </a:r>
                    </a:p>
                    <a:p>
                      <a:pPr algn="l"/>
                      <a:endParaRPr lang="en-GB" sz="900" b="1" dirty="0">
                        <a:solidFill>
                          <a:schemeClr val="bg1"/>
                        </a:solidFill>
                        <a:latin typeface="Calisto MT" panose="02040603050505030304" pitchFamily="18" charset="0"/>
                      </a:endParaRPr>
                    </a:p>
                    <a:p>
                      <a:pPr algn="ctr"/>
                      <a:endParaRPr lang="en-GB" sz="1300" b="1" dirty="0">
                        <a:solidFill>
                          <a:schemeClr val="bg1"/>
                        </a:solidFill>
                        <a:latin typeface="Calisto MT" panose="02040603050505030304" pitchFamily="18" charset="0"/>
                      </a:endParaRPr>
                    </a:p>
                  </a:txBody>
                  <a:tcPr marT="43104" marB="43104">
                    <a:cell3D prstMaterial="dkEdge">
                      <a:bevel prst="slop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300" b="1" dirty="0">
                        <a:solidFill>
                          <a:schemeClr val="bg1"/>
                        </a:solidFill>
                        <a:latin typeface="Calisto MT" panose="0204060305050503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300" b="1" dirty="0">
                        <a:solidFill>
                          <a:schemeClr val="bg1"/>
                        </a:solidFill>
                        <a:latin typeface="Calisto MT" panose="0204060305050503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latin typeface="Calisto MT" panose="02040603050505030304" pitchFamily="18" charset="0"/>
                        </a:rPr>
                        <a:t>Easter</a:t>
                      </a:r>
                    </a:p>
                    <a:p>
                      <a:endParaRPr lang="en-GB" sz="1700" dirty="0"/>
                    </a:p>
                  </a:txBody>
                  <a:tcPr marT="43104" marB="43104">
                    <a:cell3D prstMaterial="dkEdge">
                      <a:bevel prst="slope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0" i="0" baseline="0" dirty="0">
                        <a:latin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0" i="0" baseline="0" dirty="0">
                        <a:latin typeface="Verdan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baseline="0" dirty="0">
                        <a:solidFill>
                          <a:schemeClr val="bg1"/>
                        </a:solidFill>
                        <a:latin typeface="Calisto MT" panose="0204060305050503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baseline="0" dirty="0">
                          <a:solidFill>
                            <a:schemeClr val="bg1"/>
                          </a:solidFill>
                          <a:latin typeface="Calisto MT" panose="02040603050505030304" pitchFamily="18" charset="0"/>
                        </a:rPr>
                        <a:t>Holiday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0" i="0" baseline="0" dirty="0">
                        <a:latin typeface="Verdana" pitchFamily="34" charset="0"/>
                      </a:endParaRP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baseline="0" dirty="0">
                          <a:latin typeface="Verdana" pitchFamily="34" charset="0"/>
                        </a:rPr>
                        <a:t>Wk29 25-29 April</a:t>
                      </a:r>
                      <a:endParaRPr lang="en-GB" sz="800" b="0" i="0" baseline="0" dirty="0">
                        <a:latin typeface="Verdana" pitchFamily="34" charset="0"/>
                      </a:endParaRP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800" b="1" i="0" baseline="0" dirty="0">
                          <a:latin typeface="Verdana" pitchFamily="34" charset="0"/>
                        </a:rPr>
                        <a:t>Wk30  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2-6 May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800" b="1" i="0" baseline="0" dirty="0">
                          <a:latin typeface="Verdana" pitchFamily="34" charset="0"/>
                        </a:rPr>
                        <a:t>Wk31 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9-13 May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800" b="1" i="0" baseline="0" dirty="0">
                          <a:latin typeface="Verdana" pitchFamily="34" charset="0"/>
                        </a:rPr>
                        <a:t>Wk32 16-20 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May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Wk33</a:t>
                      </a: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 23</a:t>
                      </a: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-27  </a:t>
                      </a: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Jun</a:t>
                      </a:r>
                    </a:p>
                    <a:p>
                      <a:pPr algn="ctr"/>
                      <a:endParaRPr lang="en-GB" sz="1200" b="1" dirty="0">
                        <a:solidFill>
                          <a:schemeClr val="bg1"/>
                        </a:solidFill>
                        <a:latin typeface="Calisto MT" panose="02040603050505030304" pitchFamily="18" charset="0"/>
                      </a:endParaRPr>
                    </a:p>
                  </a:txBody>
                  <a:tcPr marT="43104" marB="43104">
                    <a:cell3D prstMaterial="dkEdge">
                      <a:bevel prst="slop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900" b="1" dirty="0">
                          <a:solidFill>
                            <a:schemeClr val="bg1"/>
                          </a:solidFill>
                          <a:latin typeface="Calisto MT" panose="02040603050505030304" pitchFamily="18" charset="0"/>
                        </a:rPr>
                        <a:t>Half </a:t>
                      </a:r>
                    </a:p>
                    <a:p>
                      <a:pPr algn="ctr"/>
                      <a:endParaRPr lang="en-GB" sz="900" b="1" dirty="0">
                        <a:solidFill>
                          <a:schemeClr val="bg1"/>
                        </a:solidFill>
                        <a:latin typeface="Calisto MT" panose="02040603050505030304" pitchFamily="18" charset="0"/>
                      </a:endParaRPr>
                    </a:p>
                    <a:p>
                      <a:pPr algn="ctr"/>
                      <a:r>
                        <a:rPr lang="en-GB" sz="900" b="1" dirty="0">
                          <a:solidFill>
                            <a:schemeClr val="bg1"/>
                          </a:solidFill>
                          <a:latin typeface="Calisto MT" panose="02040603050505030304" pitchFamily="18" charset="0"/>
                        </a:rPr>
                        <a:t>Term</a:t>
                      </a:r>
                      <a:endParaRPr lang="en-GB" sz="900" b="1" dirty="0"/>
                    </a:p>
                    <a:p>
                      <a:endParaRPr lang="en-GB" sz="1700" dirty="0"/>
                    </a:p>
                  </a:txBody>
                  <a:tcPr marT="43104" marB="43104">
                    <a:cell3D prstMaterial="dkEdge">
                      <a:bevel prst="slope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0443">
                <a:tc>
                  <a:txBody>
                    <a:bodyPr/>
                    <a:lstStyle/>
                    <a:p>
                      <a:pPr marL="0" marR="0" lvl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Wk34 6</a:t>
                      </a: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-10 Jun</a:t>
                      </a:r>
                    </a:p>
                    <a:p>
                      <a:endParaRPr lang="en-GB" sz="1700" dirty="0"/>
                    </a:p>
                  </a:txBody>
                  <a:tcPr marT="43104" marB="4310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800" b="1" i="0" baseline="0" dirty="0">
                          <a:latin typeface="Verdana" pitchFamily="34" charset="0"/>
                        </a:rPr>
                        <a:t>Wk35 13-17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 Jun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800" b="1" i="0" baseline="0" dirty="0">
                          <a:latin typeface="Verdana" pitchFamily="34" charset="0"/>
                        </a:rPr>
                        <a:t>Wk36 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20-24 Jun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800" b="1" i="0" baseline="0" dirty="0">
                          <a:latin typeface="Verdana" pitchFamily="34" charset="0"/>
                        </a:rPr>
                        <a:t>Wk37  27-1 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Jul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800" b="1" i="0" baseline="0" dirty="0">
                          <a:latin typeface="Verdana" pitchFamily="34" charset="0"/>
                        </a:rPr>
                        <a:t>Wk38 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4-8 Jul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baseline="0" dirty="0">
                          <a:latin typeface="Verdana" pitchFamily="34" charset="0"/>
                        </a:rPr>
                        <a:t>Wk39 11-15 July</a:t>
                      </a:r>
                      <a:endParaRPr lang="en-GB" sz="800" b="0" i="0" baseline="0" dirty="0">
                        <a:latin typeface="Verdana" pitchFamily="34" charset="0"/>
                      </a:endParaRP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baseline="0" dirty="0">
                          <a:latin typeface="Verdana" pitchFamily="34" charset="0"/>
                        </a:rPr>
                        <a:t>Wk39 18-22 July</a:t>
                      </a:r>
                      <a:endParaRPr lang="en-GB" sz="800" b="0" i="0" baseline="0" dirty="0">
                        <a:latin typeface="Verdana" pitchFamily="34" charset="0"/>
                      </a:endParaRPr>
                    </a:p>
                    <a:p>
                      <a:pPr algn="ctr"/>
                      <a:endParaRPr lang="en-GB" sz="1400" b="1" i="0" baseline="0" dirty="0">
                        <a:latin typeface="Calisto MT" panose="02040603050505030304" pitchFamily="18" charset="0"/>
                      </a:endParaRP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baseline="0" dirty="0">
                          <a:latin typeface="Calisto MT" panose="02040603050505030304" pitchFamily="18" charset="0"/>
                        </a:rPr>
                        <a:t>Start of Summer</a:t>
                      </a:r>
                    </a:p>
                    <a:p>
                      <a:pPr algn="ctr"/>
                      <a:endParaRPr lang="en-GB" sz="1400" b="1" dirty="0">
                        <a:latin typeface="Calisto MT" panose="02040603050505030304" pitchFamily="18" charset="0"/>
                      </a:endParaRPr>
                    </a:p>
                  </a:txBody>
                  <a:tcPr marT="43104" marB="43104">
                    <a:cell3D prstMaterial="dkEdge">
                      <a:bevel prst="slop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listo MT" panose="02040603050505030304" pitchFamily="18" charset="0"/>
                      </a:endParaRPr>
                    </a:p>
                  </a:txBody>
                  <a:tcPr marT="43104" marB="43104">
                    <a:cell3D prstMaterial="dkEdge">
                      <a:bevel prst="slop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listo MT" panose="02040603050505030304" pitchFamily="18" charset="0"/>
                      </a:endParaRPr>
                    </a:p>
                  </a:txBody>
                  <a:tcPr marT="43104" marB="43104">
                    <a:cell3D prstMaterial="dkEdge">
                      <a:bevel prst="slop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7" name="Rectangle 36"/>
          <p:cNvSpPr/>
          <p:nvPr/>
        </p:nvSpPr>
        <p:spPr>
          <a:xfrm>
            <a:off x="122535" y="461398"/>
            <a:ext cx="8817860" cy="930939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5094" tIns="44570" rIns="89140" bIns="44570" rtlCol="0" anchor="t" anchorCtr="0"/>
          <a:lstStyle/>
          <a:p>
            <a:pPr algn="ctr" defTabSz="891387"/>
            <a:r>
              <a:rPr lang="en-GB" sz="1539" b="1" dirty="0">
                <a:solidFill>
                  <a:prstClr val="black"/>
                </a:solidFill>
                <a:latin typeface="Calisto MT" panose="02040603050505030304" pitchFamily="18" charset="0"/>
              </a:rPr>
              <a:t>Maths  Department</a:t>
            </a:r>
          </a:p>
          <a:p>
            <a:pPr defTabSz="891387"/>
            <a:r>
              <a:rPr lang="en-GB" sz="1539" b="1" dirty="0">
                <a:solidFill>
                  <a:prstClr val="black"/>
                </a:solidFill>
                <a:latin typeface="Calisto MT" panose="02040603050505030304" pitchFamily="18" charset="0"/>
              </a:rPr>
              <a:t> </a:t>
            </a:r>
          </a:p>
          <a:p>
            <a:pPr algn="ctr" defTabSz="891387"/>
            <a:r>
              <a:rPr lang="en-GB" sz="1539" b="1" dirty="0">
                <a:solidFill>
                  <a:prstClr val="black"/>
                </a:solidFill>
                <a:latin typeface="Calisto MT" panose="02040603050505030304" pitchFamily="18" charset="0"/>
              </a:rPr>
              <a:t>Programme of Study for New GCSE- Year 11 Set 1 (2021-22)</a:t>
            </a:r>
          </a:p>
        </p:txBody>
      </p:sp>
      <p:sp>
        <p:nvSpPr>
          <p:cNvPr id="51" name="Rectangle 50"/>
          <p:cNvSpPr/>
          <p:nvPr/>
        </p:nvSpPr>
        <p:spPr>
          <a:xfrm>
            <a:off x="98274" y="366078"/>
            <a:ext cx="8953795" cy="6223926"/>
          </a:xfrm>
          <a:prstGeom prst="rect">
            <a:avLst/>
          </a:prstGeom>
          <a:noFill/>
          <a:ln w="1174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193" tIns="44596" rIns="89193" bIns="44596" spcCol="0" rtlCol="0" anchor="ctr"/>
          <a:lstStyle/>
          <a:p>
            <a:pPr algn="ctr"/>
            <a:endParaRPr lang="en-GB" sz="1539"/>
          </a:p>
        </p:txBody>
      </p:sp>
      <p:sp>
        <p:nvSpPr>
          <p:cNvPr id="40" name="Round Diagonal Corner Rectangle 10">
            <a:hlinkClick r:id="" action="ppaction://noaction"/>
            <a:extLst>
              <a:ext uri="{FF2B5EF4-FFF2-40B4-BE49-F238E27FC236}">
                <a16:creationId xmlns:a16="http://schemas.microsoft.com/office/drawing/2014/main" id="{308F1820-8E81-40AC-8640-941E56954777}"/>
              </a:ext>
            </a:extLst>
          </p:cNvPr>
          <p:cNvSpPr>
            <a:spLocks/>
          </p:cNvSpPr>
          <p:nvPr/>
        </p:nvSpPr>
        <p:spPr>
          <a:xfrm>
            <a:off x="165475" y="2110986"/>
            <a:ext cx="672725" cy="604711"/>
          </a:xfrm>
          <a:prstGeom prst="round2DiagRect">
            <a:avLst/>
          </a:prstGeom>
          <a:solidFill>
            <a:srgbClr val="3B5AF7"/>
          </a:solidFill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5094" tIns="44570" rIns="33844" bIns="44570"/>
          <a:lstStyle/>
          <a:p>
            <a:pPr algn="ctr" defTabSz="891863">
              <a:defRPr/>
            </a:pPr>
            <a:r>
              <a:rPr lang="en-GB" sz="941" b="1" kern="0" dirty="0">
                <a:solidFill>
                  <a:schemeClr val="bg1"/>
                </a:solidFill>
                <a:latin typeface="Calisto MT" panose="02040603050505030304" pitchFamily="18" charset="0"/>
              </a:rPr>
              <a:t>INSET DAYS</a:t>
            </a:r>
          </a:p>
        </p:txBody>
      </p:sp>
      <p:sp>
        <p:nvSpPr>
          <p:cNvPr id="29" name="Round Diagonal Corner Rectangle 10">
            <a:hlinkClick r:id="" action="ppaction://noaction"/>
            <a:extLst>
              <a:ext uri="{FF2B5EF4-FFF2-40B4-BE49-F238E27FC236}">
                <a16:creationId xmlns:a16="http://schemas.microsoft.com/office/drawing/2014/main" id="{B7A101BF-11F3-41F8-AC35-DCC798C54B8C}"/>
              </a:ext>
            </a:extLst>
          </p:cNvPr>
          <p:cNvSpPr>
            <a:spLocks/>
          </p:cNvSpPr>
          <p:nvPr/>
        </p:nvSpPr>
        <p:spPr>
          <a:xfrm>
            <a:off x="838200" y="2109561"/>
            <a:ext cx="1059915" cy="587730"/>
          </a:xfrm>
          <a:prstGeom prst="round2Diag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5979" tIns="45693" rIns="34697" bIns="45693"/>
          <a:lstStyle/>
          <a:p>
            <a:pPr algn="ctr" defTabSz="913861">
              <a:defRPr/>
            </a:pPr>
            <a:r>
              <a:rPr lang="en-GB" sz="1200" b="1" dirty="0">
                <a:solidFill>
                  <a:prstClr val="black"/>
                </a:solidFill>
                <a:latin typeface="Verdana" pitchFamily="34" charset="0"/>
              </a:rPr>
              <a:t>14 - </a:t>
            </a:r>
            <a:r>
              <a:rPr lang="en-GB" sz="1000" b="1" dirty="0">
                <a:solidFill>
                  <a:prstClr val="black"/>
                </a:solidFill>
                <a:latin typeface="Verdana" pitchFamily="34" charset="0"/>
              </a:rPr>
              <a:t>Histograms</a:t>
            </a:r>
          </a:p>
        </p:txBody>
      </p:sp>
      <p:sp>
        <p:nvSpPr>
          <p:cNvPr id="30" name="Round Diagonal Corner Rectangle 11">
            <a:hlinkClick r:id="" action="ppaction://noaction"/>
            <a:extLst>
              <a:ext uri="{FF2B5EF4-FFF2-40B4-BE49-F238E27FC236}">
                <a16:creationId xmlns:a16="http://schemas.microsoft.com/office/drawing/2014/main" id="{243DF8FE-598B-4F0A-BE0F-66FCBD509B7C}"/>
              </a:ext>
            </a:extLst>
          </p:cNvPr>
          <p:cNvSpPr>
            <a:spLocks/>
          </p:cNvSpPr>
          <p:nvPr/>
        </p:nvSpPr>
        <p:spPr>
          <a:xfrm>
            <a:off x="1945996" y="2101419"/>
            <a:ext cx="1705359" cy="595872"/>
          </a:xfrm>
          <a:prstGeom prst="round2Diag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5979" tIns="45693" rIns="34697" bIns="45693"/>
          <a:lstStyle/>
          <a:p>
            <a:pPr algn="ctr" defTabSz="913861">
              <a:defRPr/>
            </a:pPr>
            <a:r>
              <a:rPr lang="en-GB" sz="1100" b="1" dirty="0">
                <a:solidFill>
                  <a:prstClr val="black"/>
                </a:solidFill>
                <a:latin typeface="Verdana" pitchFamily="34" charset="0"/>
              </a:rPr>
              <a:t>15 – Equations and Graphs</a:t>
            </a:r>
          </a:p>
        </p:txBody>
      </p:sp>
      <p:sp>
        <p:nvSpPr>
          <p:cNvPr id="11" name="Round Diagonal Corner Rectangle 11">
            <a:hlinkClick r:id="" action="ppaction://noaction"/>
            <a:extLst>
              <a:ext uri="{FF2B5EF4-FFF2-40B4-BE49-F238E27FC236}">
                <a16:creationId xmlns:a16="http://schemas.microsoft.com/office/drawing/2014/main" id="{74A8CB39-8114-4108-851C-434BB7FC68DD}"/>
              </a:ext>
            </a:extLst>
          </p:cNvPr>
          <p:cNvSpPr>
            <a:spLocks/>
          </p:cNvSpPr>
          <p:nvPr/>
        </p:nvSpPr>
        <p:spPr>
          <a:xfrm>
            <a:off x="3699236" y="2097425"/>
            <a:ext cx="1790611" cy="595872"/>
          </a:xfrm>
          <a:prstGeom prst="round2Diag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5979" tIns="45693" rIns="34697" bIns="45693"/>
          <a:lstStyle/>
          <a:p>
            <a:pPr algn="ctr" defTabSz="913861">
              <a:defRPr/>
            </a:pPr>
            <a:r>
              <a:rPr lang="en-GB" sz="1100" b="1" dirty="0">
                <a:solidFill>
                  <a:prstClr val="black"/>
                </a:solidFill>
                <a:latin typeface="Verdana" pitchFamily="34" charset="0"/>
              </a:rPr>
              <a:t>16 – Circle Theorems</a:t>
            </a:r>
          </a:p>
        </p:txBody>
      </p:sp>
      <p:sp>
        <p:nvSpPr>
          <p:cNvPr id="12" name="Round Diagonal Corner Rectangle 11">
            <a:hlinkClick r:id="" action="ppaction://noaction"/>
            <a:extLst>
              <a:ext uri="{FF2B5EF4-FFF2-40B4-BE49-F238E27FC236}">
                <a16:creationId xmlns:a16="http://schemas.microsoft.com/office/drawing/2014/main" id="{3246C425-E912-4105-834D-635271E8F71C}"/>
              </a:ext>
            </a:extLst>
          </p:cNvPr>
          <p:cNvSpPr>
            <a:spLocks/>
          </p:cNvSpPr>
          <p:nvPr/>
        </p:nvSpPr>
        <p:spPr>
          <a:xfrm>
            <a:off x="5489847" y="2069223"/>
            <a:ext cx="1705358" cy="595872"/>
          </a:xfrm>
          <a:prstGeom prst="round2Diag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5979" tIns="45693" rIns="34697" bIns="45693"/>
          <a:lstStyle/>
          <a:p>
            <a:pPr algn="ctr" defTabSz="913861">
              <a:defRPr/>
            </a:pPr>
            <a:r>
              <a:rPr lang="en-GB" sz="1100" b="1" dirty="0">
                <a:solidFill>
                  <a:prstClr val="black"/>
                </a:solidFill>
                <a:latin typeface="Verdana" pitchFamily="34" charset="0"/>
              </a:rPr>
              <a:t>17 – More Algebra</a:t>
            </a:r>
          </a:p>
        </p:txBody>
      </p:sp>
      <p:sp>
        <p:nvSpPr>
          <p:cNvPr id="14" name="Round Diagonal Corner Rectangle 11">
            <a:hlinkClick r:id="" action="ppaction://noaction"/>
            <a:extLst>
              <a:ext uri="{FF2B5EF4-FFF2-40B4-BE49-F238E27FC236}">
                <a16:creationId xmlns:a16="http://schemas.microsoft.com/office/drawing/2014/main" id="{A992FD36-28CB-4C08-A6B3-960BFB67E4ED}"/>
              </a:ext>
            </a:extLst>
          </p:cNvPr>
          <p:cNvSpPr>
            <a:spLocks/>
          </p:cNvSpPr>
          <p:nvPr/>
        </p:nvSpPr>
        <p:spPr>
          <a:xfrm>
            <a:off x="1916389" y="3053152"/>
            <a:ext cx="1734966" cy="595872"/>
          </a:xfrm>
          <a:prstGeom prst="round2Diag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5979" tIns="45693" rIns="34697" bIns="45693"/>
          <a:lstStyle/>
          <a:p>
            <a:pPr algn="ctr" defTabSz="913861">
              <a:defRPr/>
            </a:pPr>
            <a:r>
              <a:rPr lang="en-GB" sz="1050" b="1" dirty="0">
                <a:solidFill>
                  <a:prstClr val="black"/>
                </a:solidFill>
                <a:latin typeface="Verdana" pitchFamily="34" charset="0"/>
              </a:rPr>
              <a:t>19 – Proportion and Graphs</a:t>
            </a:r>
          </a:p>
        </p:txBody>
      </p:sp>
      <p:sp>
        <p:nvSpPr>
          <p:cNvPr id="15" name="Round Diagonal Corner Rectangle 11">
            <a:hlinkClick r:id="" action="ppaction://noaction"/>
            <a:extLst>
              <a:ext uri="{FF2B5EF4-FFF2-40B4-BE49-F238E27FC236}">
                <a16:creationId xmlns:a16="http://schemas.microsoft.com/office/drawing/2014/main" id="{E085E5B9-0FA3-4732-9AEA-6579469C1381}"/>
              </a:ext>
            </a:extLst>
          </p:cNvPr>
          <p:cNvSpPr>
            <a:spLocks/>
          </p:cNvSpPr>
          <p:nvPr/>
        </p:nvSpPr>
        <p:spPr>
          <a:xfrm>
            <a:off x="192410" y="4012906"/>
            <a:ext cx="1680549" cy="595872"/>
          </a:xfrm>
          <a:prstGeom prst="round2Diag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5979" tIns="45693" rIns="34697" bIns="45693"/>
          <a:lstStyle/>
          <a:p>
            <a:pPr algn="ctr" defTabSz="913861">
              <a:defRPr/>
            </a:pPr>
            <a:r>
              <a:rPr lang="en-GB" sz="1000" b="1" dirty="0">
                <a:solidFill>
                  <a:prstClr val="black"/>
                </a:solidFill>
                <a:latin typeface="Verdana" pitchFamily="34" charset="0"/>
              </a:rPr>
              <a:t>Revision units 6-10</a:t>
            </a:r>
          </a:p>
        </p:txBody>
      </p:sp>
      <p:sp>
        <p:nvSpPr>
          <p:cNvPr id="17" name="Round Diagonal Corner Rectangle 11">
            <a:hlinkClick r:id="" action="ppaction://noaction"/>
            <a:extLst>
              <a:ext uri="{FF2B5EF4-FFF2-40B4-BE49-F238E27FC236}">
                <a16:creationId xmlns:a16="http://schemas.microsoft.com/office/drawing/2014/main" id="{118C575B-7071-4DE4-BD18-C3A5332CEE5B}"/>
              </a:ext>
            </a:extLst>
          </p:cNvPr>
          <p:cNvSpPr>
            <a:spLocks/>
          </p:cNvSpPr>
          <p:nvPr/>
        </p:nvSpPr>
        <p:spPr>
          <a:xfrm>
            <a:off x="171672" y="3043774"/>
            <a:ext cx="1680549" cy="595872"/>
          </a:xfrm>
          <a:prstGeom prst="round2Diag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5979" tIns="45693" rIns="34697" bIns="45693"/>
          <a:lstStyle/>
          <a:p>
            <a:pPr algn="ctr" defTabSz="913861">
              <a:defRPr/>
            </a:pPr>
            <a:r>
              <a:rPr lang="en-GB" sz="1100" b="1" dirty="0">
                <a:solidFill>
                  <a:prstClr val="black"/>
                </a:solidFill>
                <a:latin typeface="Verdana" pitchFamily="34" charset="0"/>
              </a:rPr>
              <a:t>18 – Vectors and Geometric Proof</a:t>
            </a:r>
          </a:p>
        </p:txBody>
      </p:sp>
      <p:sp>
        <p:nvSpPr>
          <p:cNvPr id="18" name="Round Diagonal Corner Rectangle 11">
            <a:hlinkClick r:id="" action="ppaction://noaction"/>
            <a:extLst>
              <a:ext uri="{FF2B5EF4-FFF2-40B4-BE49-F238E27FC236}">
                <a16:creationId xmlns:a16="http://schemas.microsoft.com/office/drawing/2014/main" id="{52B5E7FD-295B-4EDD-BED4-6894FF97C28B}"/>
              </a:ext>
            </a:extLst>
          </p:cNvPr>
          <p:cNvSpPr>
            <a:spLocks/>
          </p:cNvSpPr>
          <p:nvPr/>
        </p:nvSpPr>
        <p:spPr>
          <a:xfrm>
            <a:off x="3715523" y="3057618"/>
            <a:ext cx="1696750" cy="595872"/>
          </a:xfrm>
          <a:prstGeom prst="round2Diag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5979" tIns="45693" rIns="34697" bIns="45693"/>
          <a:lstStyle/>
          <a:p>
            <a:pPr algn="ctr" defTabSz="913861">
              <a:defRPr/>
            </a:pPr>
            <a:r>
              <a:rPr lang="en-GB" sz="1050" b="1" dirty="0">
                <a:solidFill>
                  <a:prstClr val="black"/>
                </a:solidFill>
                <a:latin typeface="Verdana" pitchFamily="34" charset="0"/>
              </a:rPr>
              <a:t>Mocks Revision</a:t>
            </a:r>
          </a:p>
        </p:txBody>
      </p:sp>
      <p:sp>
        <p:nvSpPr>
          <p:cNvPr id="19" name="Round Diagonal Corner Rectangle 11">
            <a:hlinkClick r:id="" action="ppaction://noaction"/>
            <a:extLst>
              <a:ext uri="{FF2B5EF4-FFF2-40B4-BE49-F238E27FC236}">
                <a16:creationId xmlns:a16="http://schemas.microsoft.com/office/drawing/2014/main" id="{32B2FCE0-244E-4550-A238-51A879F00073}"/>
              </a:ext>
            </a:extLst>
          </p:cNvPr>
          <p:cNvSpPr>
            <a:spLocks/>
          </p:cNvSpPr>
          <p:nvPr/>
        </p:nvSpPr>
        <p:spPr>
          <a:xfrm>
            <a:off x="7287112" y="3057351"/>
            <a:ext cx="1705359" cy="595872"/>
          </a:xfrm>
          <a:prstGeom prst="round2Diag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5979" tIns="45693" rIns="34697" bIns="45693"/>
          <a:lstStyle/>
          <a:p>
            <a:pPr algn="ctr" defTabSz="913861">
              <a:defRPr/>
            </a:pPr>
            <a:r>
              <a:rPr lang="en-GB" sz="1000" b="1" dirty="0">
                <a:solidFill>
                  <a:prstClr val="black"/>
                </a:solidFill>
                <a:latin typeface="Verdana" pitchFamily="34" charset="0"/>
              </a:rPr>
              <a:t>Revision units 1-5</a:t>
            </a:r>
          </a:p>
        </p:txBody>
      </p:sp>
      <p:sp>
        <p:nvSpPr>
          <p:cNvPr id="20" name="Round Diagonal Corner Rectangle 11">
            <a:hlinkClick r:id="" action="ppaction://noaction"/>
            <a:extLst>
              <a:ext uri="{FF2B5EF4-FFF2-40B4-BE49-F238E27FC236}">
                <a16:creationId xmlns:a16="http://schemas.microsoft.com/office/drawing/2014/main" id="{368053F2-AB29-4092-8A4E-8C19AF16162C}"/>
              </a:ext>
            </a:extLst>
          </p:cNvPr>
          <p:cNvSpPr>
            <a:spLocks/>
          </p:cNvSpPr>
          <p:nvPr/>
        </p:nvSpPr>
        <p:spPr>
          <a:xfrm>
            <a:off x="1933613" y="4012906"/>
            <a:ext cx="1765623" cy="595872"/>
          </a:xfrm>
          <a:prstGeom prst="round2Diag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5979" tIns="45693" rIns="34697" bIns="45693"/>
          <a:lstStyle/>
          <a:p>
            <a:pPr algn="ctr" defTabSz="913861">
              <a:defRPr/>
            </a:pPr>
            <a:r>
              <a:rPr lang="en-GB" sz="1000" b="1" dirty="0">
                <a:solidFill>
                  <a:prstClr val="black"/>
                </a:solidFill>
                <a:latin typeface="Verdana" pitchFamily="34" charset="0"/>
              </a:rPr>
              <a:t>Revision units 11-14</a:t>
            </a:r>
          </a:p>
        </p:txBody>
      </p:sp>
      <p:sp>
        <p:nvSpPr>
          <p:cNvPr id="21" name="Round Diagonal Corner Rectangle 11">
            <a:hlinkClick r:id="" action="ppaction://noaction"/>
            <a:extLst>
              <a:ext uri="{FF2B5EF4-FFF2-40B4-BE49-F238E27FC236}">
                <a16:creationId xmlns:a16="http://schemas.microsoft.com/office/drawing/2014/main" id="{A4168DF9-E40D-4DEC-867A-965170BACBEC}"/>
              </a:ext>
            </a:extLst>
          </p:cNvPr>
          <p:cNvSpPr>
            <a:spLocks/>
          </p:cNvSpPr>
          <p:nvPr/>
        </p:nvSpPr>
        <p:spPr>
          <a:xfrm>
            <a:off x="3651355" y="3998135"/>
            <a:ext cx="920645" cy="595872"/>
          </a:xfrm>
          <a:prstGeom prst="round2Diag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5979" tIns="45693" rIns="34697" bIns="45693"/>
          <a:lstStyle/>
          <a:p>
            <a:pPr algn="ctr" defTabSz="913861">
              <a:defRPr/>
            </a:pPr>
            <a:r>
              <a:rPr lang="en-GB" sz="1000" b="1" dirty="0">
                <a:solidFill>
                  <a:prstClr val="black"/>
                </a:solidFill>
                <a:latin typeface="Verdana" pitchFamily="34" charset="0"/>
              </a:rPr>
              <a:t>16&amp;17</a:t>
            </a:r>
          </a:p>
          <a:p>
            <a:pPr algn="ctr" defTabSz="913861">
              <a:defRPr/>
            </a:pPr>
            <a:r>
              <a:rPr lang="en-GB" sz="800" b="1" dirty="0">
                <a:solidFill>
                  <a:prstClr val="black"/>
                </a:solidFill>
                <a:latin typeface="Verdana" pitchFamily="34" charset="0"/>
              </a:rPr>
              <a:t>Circle Theorems and Vectors</a:t>
            </a:r>
          </a:p>
        </p:txBody>
      </p:sp>
      <p:sp>
        <p:nvSpPr>
          <p:cNvPr id="22" name="Round Diagonal Corner Rectangle 11">
            <a:hlinkClick r:id="" action="ppaction://noaction"/>
            <a:extLst>
              <a:ext uri="{FF2B5EF4-FFF2-40B4-BE49-F238E27FC236}">
                <a16:creationId xmlns:a16="http://schemas.microsoft.com/office/drawing/2014/main" id="{76656A17-4C9F-496D-85F2-AF058C10B7BE}"/>
              </a:ext>
            </a:extLst>
          </p:cNvPr>
          <p:cNvSpPr>
            <a:spLocks/>
          </p:cNvSpPr>
          <p:nvPr/>
        </p:nvSpPr>
        <p:spPr>
          <a:xfrm>
            <a:off x="5489847" y="3998135"/>
            <a:ext cx="3486858" cy="595872"/>
          </a:xfrm>
          <a:prstGeom prst="round2Diag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5979" tIns="45693" rIns="34697" bIns="45693"/>
          <a:lstStyle/>
          <a:p>
            <a:pPr algn="ctr" defTabSz="913861">
              <a:defRPr/>
            </a:pPr>
            <a:r>
              <a:rPr lang="en-GB" sz="1000" b="1" dirty="0">
                <a:solidFill>
                  <a:prstClr val="black"/>
                </a:solidFill>
                <a:latin typeface="Verdana" pitchFamily="34" charset="0"/>
              </a:rPr>
              <a:t>Revision</a:t>
            </a:r>
          </a:p>
        </p:txBody>
      </p:sp>
      <p:sp>
        <p:nvSpPr>
          <p:cNvPr id="23" name="Round Diagonal Corner Rectangle 11">
            <a:hlinkClick r:id="" action="ppaction://noaction"/>
            <a:extLst>
              <a:ext uri="{FF2B5EF4-FFF2-40B4-BE49-F238E27FC236}">
                <a16:creationId xmlns:a16="http://schemas.microsoft.com/office/drawing/2014/main" id="{4A2A22DC-B4B6-454C-A122-E23139B920F4}"/>
              </a:ext>
            </a:extLst>
          </p:cNvPr>
          <p:cNvSpPr>
            <a:spLocks/>
          </p:cNvSpPr>
          <p:nvPr/>
        </p:nvSpPr>
        <p:spPr>
          <a:xfrm>
            <a:off x="180824" y="4963006"/>
            <a:ext cx="1662244" cy="595872"/>
          </a:xfrm>
          <a:prstGeom prst="round2Diag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5979" tIns="45693" rIns="34697" bIns="45693"/>
          <a:lstStyle/>
          <a:p>
            <a:pPr algn="ctr" defTabSz="913861">
              <a:defRPr/>
            </a:pPr>
            <a:r>
              <a:rPr lang="en-GB" sz="1000" b="1" dirty="0">
                <a:solidFill>
                  <a:prstClr val="black"/>
                </a:solidFill>
                <a:latin typeface="Verdana" pitchFamily="34" charset="0"/>
              </a:rPr>
              <a:t>Revision</a:t>
            </a:r>
          </a:p>
        </p:txBody>
      </p:sp>
      <p:sp>
        <p:nvSpPr>
          <p:cNvPr id="24" name="Round Diagonal Corner Rectangle 11">
            <a:hlinkClick r:id="" action="ppaction://noaction"/>
            <a:extLst>
              <a:ext uri="{FF2B5EF4-FFF2-40B4-BE49-F238E27FC236}">
                <a16:creationId xmlns:a16="http://schemas.microsoft.com/office/drawing/2014/main" id="{B36002EE-F23A-4515-8BB4-824FD63F63E8}"/>
              </a:ext>
            </a:extLst>
          </p:cNvPr>
          <p:cNvSpPr>
            <a:spLocks/>
          </p:cNvSpPr>
          <p:nvPr/>
        </p:nvSpPr>
        <p:spPr>
          <a:xfrm>
            <a:off x="8153399" y="2120524"/>
            <a:ext cx="823305" cy="595872"/>
          </a:xfrm>
          <a:prstGeom prst="round2Diag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5979" tIns="45693" rIns="34697" bIns="45693"/>
          <a:lstStyle/>
          <a:p>
            <a:pPr algn="ctr" defTabSz="913861">
              <a:defRPr/>
            </a:pPr>
            <a:r>
              <a:rPr lang="en-GB" sz="1100" b="1" dirty="0">
                <a:solidFill>
                  <a:prstClr val="black"/>
                </a:solidFill>
                <a:latin typeface="Verdana" pitchFamily="34" charset="0"/>
              </a:rPr>
              <a:t>17 – More Algebra</a:t>
            </a:r>
          </a:p>
        </p:txBody>
      </p:sp>
      <p:sp>
        <p:nvSpPr>
          <p:cNvPr id="25" name="Round Diagonal Corner Rectangle 11">
            <a:hlinkClick r:id="" action="ppaction://noaction"/>
            <a:extLst>
              <a:ext uri="{FF2B5EF4-FFF2-40B4-BE49-F238E27FC236}">
                <a16:creationId xmlns:a16="http://schemas.microsoft.com/office/drawing/2014/main" id="{003530DD-7140-4E7F-AECD-1C6E233FDB66}"/>
              </a:ext>
            </a:extLst>
          </p:cNvPr>
          <p:cNvSpPr>
            <a:spLocks/>
          </p:cNvSpPr>
          <p:nvPr/>
        </p:nvSpPr>
        <p:spPr>
          <a:xfrm>
            <a:off x="3705584" y="5001340"/>
            <a:ext cx="3486858" cy="595872"/>
          </a:xfrm>
          <a:prstGeom prst="round2Diag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5979" tIns="45693" rIns="34697" bIns="45693"/>
          <a:lstStyle/>
          <a:p>
            <a:pPr algn="ctr" defTabSz="913861">
              <a:defRPr/>
            </a:pPr>
            <a:r>
              <a:rPr lang="en-GB" sz="1000" b="1" dirty="0">
                <a:solidFill>
                  <a:prstClr val="black"/>
                </a:solidFill>
                <a:latin typeface="Verdana" pitchFamily="34" charset="0"/>
              </a:rPr>
              <a:t>Revision-Practice papers</a:t>
            </a:r>
          </a:p>
        </p:txBody>
      </p:sp>
    </p:spTree>
    <p:extLst>
      <p:ext uri="{BB962C8B-B14F-4D97-AF65-F5344CB8AC3E}">
        <p14:creationId xmlns:p14="http://schemas.microsoft.com/office/powerpoint/2010/main" val="1667691545"/>
      </p:ext>
    </p:extLst>
  </p:cSld>
  <p:clrMapOvr>
    <a:masterClrMapping/>
  </p:clrMapOvr>
</p:sld>
</file>

<file path=ppt/theme/theme1.xml><?xml version="1.0" encoding="utf-8"?>
<a:theme xmlns:a="http://schemas.openxmlformats.org/drawingml/2006/main" name="8_GCSE Year 10 Calender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B5AF7"/>
        </a:solidFill>
        <a:ln>
          <a:solidFill>
            <a:schemeClr val="bg1"/>
          </a:solidFill>
        </a:ln>
      </a:spPr>
      <a:bodyPr lIns="41062" tIns="52150" rIns="104299" bIns="52150" rtlCol="0" anchor="t" anchorCtr="0"/>
      <a:lstStyle>
        <a:defPPr algn="l">
          <a:defRPr sz="900" baseline="0" dirty="0" smtClean="0">
            <a:solidFill>
              <a:schemeClr val="bg1"/>
            </a:solidFill>
            <a:latin typeface="Verdana" pitchFamily="34" charset="0"/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6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A62D0D25EF3645B6794041DCA15521" ma:contentTypeVersion="11" ma:contentTypeDescription="Create a new document." ma:contentTypeScope="" ma:versionID="7308ce072df5533dde078389aad875ac">
  <xsd:schema xmlns:xsd="http://www.w3.org/2001/XMLSchema" xmlns:xs="http://www.w3.org/2001/XMLSchema" xmlns:p="http://schemas.microsoft.com/office/2006/metadata/properties" xmlns:ns2="a0a0a0c5-f1eb-44e3-832f-3ac93434aeef" xmlns:ns3="99368746-1f93-4251-9cf1-e717dd076471" targetNamespace="http://schemas.microsoft.com/office/2006/metadata/properties" ma:root="true" ma:fieldsID="ef5189595ccfcf88bed3d98987e6b37b" ns2:_="" ns3:_="">
    <xsd:import namespace="a0a0a0c5-f1eb-44e3-832f-3ac93434aeef"/>
    <xsd:import namespace="99368746-1f93-4251-9cf1-e717dd07647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a0a0c5-f1eb-44e3-832f-3ac93434ae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368746-1f93-4251-9cf1-e717dd07647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708596A-43A7-42FD-8051-F489D18F8F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a0a0c5-f1eb-44e3-832f-3ac93434aeef"/>
    <ds:schemaRef ds:uri="99368746-1f93-4251-9cf1-e717dd0764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18FDD87-6802-43F8-8B49-FAF7C0CA52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F180A5-22D7-49C9-824A-30F6CF80299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1235</TotalTime>
  <Words>204</Words>
  <Application>Microsoft Office PowerPoint</Application>
  <PresentationFormat>On-screen Show (4:3)</PresentationFormat>
  <Paragraphs>86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Calisto MT</vt:lpstr>
      <vt:lpstr>Verdana</vt:lpstr>
      <vt:lpstr>8_GCSE Year 10 Calender</vt:lpstr>
      <vt:lpstr>6_Custom Design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Elnaz Javaheri</dc:creator>
  <cp:lastModifiedBy>Elnaz Javaheri</cp:lastModifiedBy>
  <cp:revision>63</cp:revision>
  <cp:lastPrinted>2018-07-02T12:59:25Z</cp:lastPrinted>
  <dcterms:created xsi:type="dcterms:W3CDTF">2006-08-16T00:00:00Z</dcterms:created>
  <dcterms:modified xsi:type="dcterms:W3CDTF">2021-09-07T08:44:10Z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0x01010002A62D0D25EF3645B6794041DCA15521</vt:lpwstr>
  </property>
</Properties>
</file>