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3" autoAdjust="0"/>
    <p:restoredTop sz="97158" autoAdjust="0"/>
  </p:normalViewPr>
  <p:slideViewPr>
    <p:cSldViewPr>
      <p:cViewPr varScale="1">
        <p:scale>
          <a:sx n="85" d="100"/>
          <a:sy n="85" d="100"/>
        </p:scale>
        <p:origin x="1023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244274-321A-4CEE-BF5F-270C6579724B}" type="doc">
      <dgm:prSet loTypeId="urn:microsoft.com/office/officeart/2011/layout/HexagonRadial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08B008-32BA-4BC4-B754-1E99420B75E6}">
      <dgm:prSet phldrT="[Text]" custT="1"/>
      <dgm:spPr/>
      <dgm:t>
        <a:bodyPr/>
        <a:lstStyle/>
        <a:p>
          <a:r>
            <a:rPr lang="en-GB" sz="1000" b="1" u="sng" dirty="0"/>
            <a:t>Physical Skills</a:t>
          </a:r>
          <a:r>
            <a:rPr lang="en-GB" sz="1000" dirty="0"/>
            <a:t>- the way you use parts of your body to show emotions</a:t>
          </a:r>
        </a:p>
      </dgm:t>
    </dgm:pt>
    <dgm:pt modelId="{1E4F19AB-2C80-4BD6-9DCE-9B2C51116A4C}" type="parTrans" cxnId="{41D745E9-0CAF-4FD2-8162-05464B75EA4B}">
      <dgm:prSet/>
      <dgm:spPr/>
      <dgm:t>
        <a:bodyPr/>
        <a:lstStyle/>
        <a:p>
          <a:endParaRPr lang="en-GB"/>
        </a:p>
      </dgm:t>
    </dgm:pt>
    <dgm:pt modelId="{E3C60BB6-CF46-4689-9F79-D199D88F92F0}" type="sibTrans" cxnId="{41D745E9-0CAF-4FD2-8162-05464B75EA4B}">
      <dgm:prSet/>
      <dgm:spPr/>
      <dgm:t>
        <a:bodyPr/>
        <a:lstStyle/>
        <a:p>
          <a:endParaRPr lang="en-GB"/>
        </a:p>
      </dgm:t>
    </dgm:pt>
    <dgm:pt modelId="{8BCB4B00-3B96-492F-88A3-04D4EC606E3A}">
      <dgm:prSet phldrT="[Text]" custT="1"/>
      <dgm:spPr/>
      <dgm:t>
        <a:bodyPr/>
        <a:lstStyle/>
        <a:p>
          <a:r>
            <a:rPr lang="en-GB" sz="900" b="1" u="sng" dirty="0"/>
            <a:t>Proxemics</a:t>
          </a:r>
          <a:r>
            <a:rPr lang="en-GB" sz="900" dirty="0"/>
            <a:t>- the distance between characters and audience</a:t>
          </a:r>
        </a:p>
      </dgm:t>
    </dgm:pt>
    <dgm:pt modelId="{935AA782-3576-45D4-BCA1-F159C5E48E53}" type="parTrans" cxnId="{D235F41B-8B05-4C18-B4B6-D6FAF9A76B36}">
      <dgm:prSet/>
      <dgm:spPr/>
      <dgm:t>
        <a:bodyPr/>
        <a:lstStyle/>
        <a:p>
          <a:endParaRPr lang="en-GB"/>
        </a:p>
      </dgm:t>
    </dgm:pt>
    <dgm:pt modelId="{853A5E6A-8B67-4442-A5F6-958E52A5FAAE}" type="sibTrans" cxnId="{D235F41B-8B05-4C18-B4B6-D6FAF9A76B36}">
      <dgm:prSet/>
      <dgm:spPr/>
      <dgm:t>
        <a:bodyPr/>
        <a:lstStyle/>
        <a:p>
          <a:endParaRPr lang="en-GB"/>
        </a:p>
      </dgm:t>
    </dgm:pt>
    <dgm:pt modelId="{9B0084F0-90FB-4EAB-8A35-FE8670D12555}">
      <dgm:prSet phldrT="[Text]" custT="1"/>
      <dgm:spPr/>
      <dgm:t>
        <a:bodyPr/>
        <a:lstStyle/>
        <a:p>
          <a:r>
            <a:rPr lang="en-GB" sz="900" b="1" u="sng" dirty="0"/>
            <a:t>Levels</a:t>
          </a:r>
          <a:r>
            <a:rPr lang="en-GB" sz="900" dirty="0"/>
            <a:t>- how high or low a character to communicate status-</a:t>
          </a:r>
        </a:p>
      </dgm:t>
    </dgm:pt>
    <dgm:pt modelId="{9A02B901-D237-4988-9383-F43EB40F29EB}" type="parTrans" cxnId="{A7B0B7D3-1D29-430D-80FD-BF4679418CD7}">
      <dgm:prSet/>
      <dgm:spPr/>
      <dgm:t>
        <a:bodyPr/>
        <a:lstStyle/>
        <a:p>
          <a:endParaRPr lang="en-GB"/>
        </a:p>
      </dgm:t>
    </dgm:pt>
    <dgm:pt modelId="{7B1DAF2E-12D6-4E16-81AC-95D964A17C00}" type="sibTrans" cxnId="{A7B0B7D3-1D29-430D-80FD-BF4679418CD7}">
      <dgm:prSet/>
      <dgm:spPr/>
      <dgm:t>
        <a:bodyPr/>
        <a:lstStyle/>
        <a:p>
          <a:endParaRPr lang="en-GB"/>
        </a:p>
      </dgm:t>
    </dgm:pt>
    <dgm:pt modelId="{271EF3CB-0EE0-4B2F-AFCF-60DFE196B21A}">
      <dgm:prSet phldrT="[Text]" phldr="1"/>
      <dgm:spPr/>
      <dgm:t>
        <a:bodyPr/>
        <a:lstStyle/>
        <a:p>
          <a:endParaRPr lang="en-GB"/>
        </a:p>
      </dgm:t>
    </dgm:pt>
    <dgm:pt modelId="{10A458DF-900C-47E5-B0EB-F5CB9E6E6DED}" type="parTrans" cxnId="{0614911A-5C10-49C6-8C8A-BD30ECF83897}">
      <dgm:prSet/>
      <dgm:spPr/>
      <dgm:t>
        <a:bodyPr/>
        <a:lstStyle/>
        <a:p>
          <a:endParaRPr lang="en-GB"/>
        </a:p>
      </dgm:t>
    </dgm:pt>
    <dgm:pt modelId="{A336A432-ABEA-4EEF-84A9-7F2B267AF5BD}" type="sibTrans" cxnId="{0614911A-5C10-49C6-8C8A-BD30ECF83897}">
      <dgm:prSet/>
      <dgm:spPr/>
      <dgm:t>
        <a:bodyPr/>
        <a:lstStyle/>
        <a:p>
          <a:endParaRPr lang="en-GB"/>
        </a:p>
      </dgm:t>
    </dgm:pt>
    <dgm:pt modelId="{F748F78F-D27C-4C68-B168-3DA92050FA40}">
      <dgm:prSet phldrT="[Text]" phldr="1"/>
      <dgm:spPr/>
      <dgm:t>
        <a:bodyPr/>
        <a:lstStyle/>
        <a:p>
          <a:endParaRPr lang="en-GB"/>
        </a:p>
      </dgm:t>
    </dgm:pt>
    <dgm:pt modelId="{D40A2EFA-6B58-4744-A4CF-9E5C9484BA26}" type="parTrans" cxnId="{385594A2-A39E-46EF-9779-68D7EE87CFC2}">
      <dgm:prSet/>
      <dgm:spPr/>
      <dgm:t>
        <a:bodyPr/>
        <a:lstStyle/>
        <a:p>
          <a:endParaRPr lang="en-GB"/>
        </a:p>
      </dgm:t>
    </dgm:pt>
    <dgm:pt modelId="{0D308FD9-6DDB-4B9A-B6BE-E4516ED231EE}" type="sibTrans" cxnId="{385594A2-A39E-46EF-9779-68D7EE87CFC2}">
      <dgm:prSet/>
      <dgm:spPr/>
      <dgm:t>
        <a:bodyPr/>
        <a:lstStyle/>
        <a:p>
          <a:endParaRPr lang="en-GB"/>
        </a:p>
      </dgm:t>
    </dgm:pt>
    <dgm:pt modelId="{E9B67BFF-5CC3-426E-8C5B-6527461C2E44}">
      <dgm:prSet phldrT="[Text]" phldr="1"/>
      <dgm:spPr/>
      <dgm:t>
        <a:bodyPr/>
        <a:lstStyle/>
        <a:p>
          <a:endParaRPr lang="en-GB"/>
        </a:p>
      </dgm:t>
    </dgm:pt>
    <dgm:pt modelId="{D44A1FEC-1C8E-410C-A0C8-12C3313F54BD}" type="parTrans" cxnId="{FB2B39D0-7946-41B2-A037-26C26B254FD6}">
      <dgm:prSet/>
      <dgm:spPr/>
      <dgm:t>
        <a:bodyPr/>
        <a:lstStyle/>
        <a:p>
          <a:endParaRPr lang="en-GB"/>
        </a:p>
      </dgm:t>
    </dgm:pt>
    <dgm:pt modelId="{A2EA4F1E-5E12-4F1F-97EC-C2FAB01B42DD}" type="sibTrans" cxnId="{FB2B39D0-7946-41B2-A037-26C26B254FD6}">
      <dgm:prSet/>
      <dgm:spPr/>
      <dgm:t>
        <a:bodyPr/>
        <a:lstStyle/>
        <a:p>
          <a:endParaRPr lang="en-GB"/>
        </a:p>
      </dgm:t>
    </dgm:pt>
    <dgm:pt modelId="{FD855A5D-0781-48BD-84C4-14B377BDED0F}">
      <dgm:prSet phldrT="[Text]" phldr="1"/>
      <dgm:spPr/>
      <dgm:t>
        <a:bodyPr/>
        <a:lstStyle/>
        <a:p>
          <a:endParaRPr lang="en-GB"/>
        </a:p>
      </dgm:t>
    </dgm:pt>
    <dgm:pt modelId="{368895BB-1432-4E9D-8219-FF8290B49B85}" type="parTrans" cxnId="{A098ED46-113F-44BE-B04F-8879D3479D5E}">
      <dgm:prSet/>
      <dgm:spPr/>
      <dgm:t>
        <a:bodyPr/>
        <a:lstStyle/>
        <a:p>
          <a:endParaRPr lang="en-GB"/>
        </a:p>
      </dgm:t>
    </dgm:pt>
    <dgm:pt modelId="{444813B8-0B23-411D-BA18-55090896B552}" type="sibTrans" cxnId="{A098ED46-113F-44BE-B04F-8879D3479D5E}">
      <dgm:prSet/>
      <dgm:spPr/>
      <dgm:t>
        <a:bodyPr/>
        <a:lstStyle/>
        <a:p>
          <a:endParaRPr lang="en-GB"/>
        </a:p>
      </dgm:t>
    </dgm:pt>
    <dgm:pt modelId="{C9CAD69C-8833-478B-8672-D9B73FAAA099}">
      <dgm:prSet/>
      <dgm:spPr/>
    </dgm:pt>
    <dgm:pt modelId="{48411316-9BCE-49D0-9E6F-8A0728075B6D}" type="parTrans" cxnId="{252110B8-E912-4B73-B0B4-B01EF6C69FC6}">
      <dgm:prSet/>
      <dgm:spPr/>
      <dgm:t>
        <a:bodyPr/>
        <a:lstStyle/>
        <a:p>
          <a:endParaRPr lang="en-GB"/>
        </a:p>
      </dgm:t>
    </dgm:pt>
    <dgm:pt modelId="{0F173E2E-118E-4A8A-9F79-00A4038FEA19}" type="sibTrans" cxnId="{252110B8-E912-4B73-B0B4-B01EF6C69FC6}">
      <dgm:prSet/>
      <dgm:spPr/>
      <dgm:t>
        <a:bodyPr/>
        <a:lstStyle/>
        <a:p>
          <a:endParaRPr lang="en-GB"/>
        </a:p>
      </dgm:t>
    </dgm:pt>
    <dgm:pt modelId="{9FA16D71-3C87-44AC-A2C8-CAB9327D9CB2}">
      <dgm:prSet/>
      <dgm:spPr/>
    </dgm:pt>
    <dgm:pt modelId="{BEBB552F-43B8-4C54-939E-EDD027289A58}" type="parTrans" cxnId="{FAC97F0E-9CE6-4E37-826E-D5A1F72FF77F}">
      <dgm:prSet/>
      <dgm:spPr/>
      <dgm:t>
        <a:bodyPr/>
        <a:lstStyle/>
        <a:p>
          <a:endParaRPr lang="en-GB"/>
        </a:p>
      </dgm:t>
    </dgm:pt>
    <dgm:pt modelId="{BC51E9C4-45F9-40C7-9EB6-9A0D82CB6CD5}" type="sibTrans" cxnId="{FAC97F0E-9CE6-4E37-826E-D5A1F72FF77F}">
      <dgm:prSet/>
      <dgm:spPr/>
      <dgm:t>
        <a:bodyPr/>
        <a:lstStyle/>
        <a:p>
          <a:endParaRPr lang="en-GB"/>
        </a:p>
      </dgm:t>
    </dgm:pt>
    <dgm:pt modelId="{5955EA78-9FC3-439C-8CF3-78377C6441CB}">
      <dgm:prSet custT="1"/>
      <dgm:spPr/>
      <dgm:t>
        <a:bodyPr/>
        <a:lstStyle/>
        <a:p>
          <a:r>
            <a:rPr lang="en-GB" sz="900" b="1" u="sng" dirty="0"/>
            <a:t>Body Language- </a:t>
          </a:r>
          <a:r>
            <a:rPr lang="en-GB" sz="900" dirty="0"/>
            <a:t>how you hold your body to show an emotion</a:t>
          </a:r>
        </a:p>
      </dgm:t>
    </dgm:pt>
    <dgm:pt modelId="{5FBE9F9E-7BB8-459D-88E1-0406BB4D59C9}" type="parTrans" cxnId="{9749409A-7480-493C-B9E6-B5626E8A75C8}">
      <dgm:prSet/>
      <dgm:spPr/>
      <dgm:t>
        <a:bodyPr/>
        <a:lstStyle/>
        <a:p>
          <a:endParaRPr lang="en-GB"/>
        </a:p>
      </dgm:t>
    </dgm:pt>
    <dgm:pt modelId="{090FD928-D62A-4780-8913-207664A0C632}" type="sibTrans" cxnId="{9749409A-7480-493C-B9E6-B5626E8A75C8}">
      <dgm:prSet/>
      <dgm:spPr/>
      <dgm:t>
        <a:bodyPr/>
        <a:lstStyle/>
        <a:p>
          <a:endParaRPr lang="en-GB"/>
        </a:p>
      </dgm:t>
    </dgm:pt>
    <dgm:pt modelId="{D2125696-D776-44E1-926C-EB01B89287E8}">
      <dgm:prSet custT="1"/>
      <dgm:spPr/>
      <dgm:t>
        <a:bodyPr/>
        <a:lstStyle/>
        <a:p>
          <a:r>
            <a:rPr lang="en-GB" sz="900" b="1" u="sng" dirty="0"/>
            <a:t>Facial Expression- </a:t>
          </a:r>
          <a:r>
            <a:rPr lang="en-GB" sz="900" dirty="0"/>
            <a:t>the way different parts of your face move to show an emotion</a:t>
          </a:r>
        </a:p>
      </dgm:t>
    </dgm:pt>
    <dgm:pt modelId="{007347DF-24B9-4819-8E9F-968A0667491F}" type="parTrans" cxnId="{D597CBAA-58F8-4120-9DF5-803CA8333B97}">
      <dgm:prSet/>
      <dgm:spPr/>
      <dgm:t>
        <a:bodyPr/>
        <a:lstStyle/>
        <a:p>
          <a:endParaRPr lang="en-GB"/>
        </a:p>
      </dgm:t>
    </dgm:pt>
    <dgm:pt modelId="{B9726100-ACD1-44EC-93F6-BCED001A84C6}" type="sibTrans" cxnId="{D597CBAA-58F8-4120-9DF5-803CA8333B97}">
      <dgm:prSet/>
      <dgm:spPr/>
      <dgm:t>
        <a:bodyPr/>
        <a:lstStyle/>
        <a:p>
          <a:endParaRPr lang="en-GB"/>
        </a:p>
      </dgm:t>
    </dgm:pt>
    <dgm:pt modelId="{8DEAF6D5-D5C7-4672-834F-6F6C8DB444BD}">
      <dgm:prSet custT="1"/>
      <dgm:spPr/>
      <dgm:t>
        <a:bodyPr/>
        <a:lstStyle/>
        <a:p>
          <a:r>
            <a:rPr lang="en-GB" sz="900" b="1" u="sng" dirty="0"/>
            <a:t>Movement-</a:t>
          </a:r>
          <a:r>
            <a:rPr lang="en-GB" sz="900" dirty="0"/>
            <a:t> how you walk or move parts of your body to show how a character feels</a:t>
          </a:r>
        </a:p>
      </dgm:t>
    </dgm:pt>
    <dgm:pt modelId="{97BA8ED3-BAB5-4A9E-A5BA-AE95BE2A902E}" type="parTrans" cxnId="{2A11EF8B-E3A9-45A1-9473-437A259430FA}">
      <dgm:prSet/>
      <dgm:spPr/>
      <dgm:t>
        <a:bodyPr/>
        <a:lstStyle/>
        <a:p>
          <a:endParaRPr lang="en-GB"/>
        </a:p>
      </dgm:t>
    </dgm:pt>
    <dgm:pt modelId="{8E51A98E-11A8-4363-B85E-DE5EA934E8BF}" type="sibTrans" cxnId="{2A11EF8B-E3A9-45A1-9473-437A259430FA}">
      <dgm:prSet/>
      <dgm:spPr/>
      <dgm:t>
        <a:bodyPr/>
        <a:lstStyle/>
        <a:p>
          <a:endParaRPr lang="en-GB"/>
        </a:p>
      </dgm:t>
    </dgm:pt>
    <dgm:pt modelId="{14347F6B-C230-4B5B-BD6D-EE60F740D0D3}">
      <dgm:prSet custT="1"/>
      <dgm:spPr/>
      <dgm:t>
        <a:bodyPr/>
        <a:lstStyle/>
        <a:p>
          <a:r>
            <a:rPr lang="en-GB" sz="900" b="1" u="sng" dirty="0"/>
            <a:t>Gesture</a:t>
          </a:r>
          <a:r>
            <a:rPr lang="en-GB" sz="900" dirty="0"/>
            <a:t>- an action with your hands and arms which shows how a character feels</a:t>
          </a:r>
        </a:p>
      </dgm:t>
    </dgm:pt>
    <dgm:pt modelId="{999059E1-6A8F-4E3B-B678-FF407CF35FA4}" type="parTrans" cxnId="{CF306AA0-FD16-4C4E-B27E-EA57FEE876A2}">
      <dgm:prSet/>
      <dgm:spPr/>
      <dgm:t>
        <a:bodyPr/>
        <a:lstStyle/>
        <a:p>
          <a:endParaRPr lang="en-GB"/>
        </a:p>
      </dgm:t>
    </dgm:pt>
    <dgm:pt modelId="{51D26FB2-15AF-4977-9FC0-10871996DBD4}" type="sibTrans" cxnId="{CF306AA0-FD16-4C4E-B27E-EA57FEE876A2}">
      <dgm:prSet/>
      <dgm:spPr/>
      <dgm:t>
        <a:bodyPr/>
        <a:lstStyle/>
        <a:p>
          <a:endParaRPr lang="en-GB"/>
        </a:p>
      </dgm:t>
    </dgm:pt>
    <dgm:pt modelId="{FB80A4DC-1471-4721-8C63-071B32E5AE89}" type="pres">
      <dgm:prSet presAssocID="{34244274-321A-4CEE-BF5F-270C6579724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C7F8107-DC21-4DFA-9DAD-197BBADD5AB2}" type="pres">
      <dgm:prSet presAssocID="{6E08B008-32BA-4BC4-B754-1E99420B75E6}" presName="Parent" presStyleLbl="node0" presStyleIdx="0" presStyleCnt="1">
        <dgm:presLayoutVars>
          <dgm:chMax val="6"/>
          <dgm:chPref val="6"/>
        </dgm:presLayoutVars>
      </dgm:prSet>
      <dgm:spPr/>
    </dgm:pt>
    <dgm:pt modelId="{6414D20B-C0E3-4288-B49B-6BEABD32C6EC}" type="pres">
      <dgm:prSet presAssocID="{8BCB4B00-3B96-492F-88A3-04D4EC606E3A}" presName="Accent1" presStyleCnt="0"/>
      <dgm:spPr/>
    </dgm:pt>
    <dgm:pt modelId="{9F6A6BFB-4856-4CA8-A5BA-5732CF635154}" type="pres">
      <dgm:prSet presAssocID="{8BCB4B00-3B96-492F-88A3-04D4EC606E3A}" presName="Accent" presStyleLbl="bgShp" presStyleIdx="0" presStyleCnt="6"/>
      <dgm:spPr/>
    </dgm:pt>
    <dgm:pt modelId="{455DFA96-994B-4A52-AC3A-C8D0E21C8301}" type="pres">
      <dgm:prSet presAssocID="{8BCB4B00-3B96-492F-88A3-04D4EC606E3A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5E6C604F-9E68-461C-BC46-D571599EAC89}" type="pres">
      <dgm:prSet presAssocID="{5955EA78-9FC3-439C-8CF3-78377C6441CB}" presName="Accent2" presStyleCnt="0"/>
      <dgm:spPr/>
    </dgm:pt>
    <dgm:pt modelId="{E08A08B3-90C9-4D02-8701-61A1E7E7A1DD}" type="pres">
      <dgm:prSet presAssocID="{5955EA78-9FC3-439C-8CF3-78377C6441CB}" presName="Accent" presStyleLbl="bgShp" presStyleIdx="1" presStyleCnt="6"/>
      <dgm:spPr/>
    </dgm:pt>
    <dgm:pt modelId="{C1E37488-C71B-4844-8678-26C3E93F947E}" type="pres">
      <dgm:prSet presAssocID="{5955EA78-9FC3-439C-8CF3-78377C6441C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C8034FCC-E74F-4D59-8FB4-473BCF2101E2}" type="pres">
      <dgm:prSet presAssocID="{9B0084F0-90FB-4EAB-8A35-FE8670D12555}" presName="Accent3" presStyleCnt="0"/>
      <dgm:spPr/>
    </dgm:pt>
    <dgm:pt modelId="{62AFDF4C-FB7C-497B-A44B-546760E44D14}" type="pres">
      <dgm:prSet presAssocID="{9B0084F0-90FB-4EAB-8A35-FE8670D12555}" presName="Accent" presStyleLbl="bgShp" presStyleIdx="2" presStyleCnt="6"/>
      <dgm:spPr/>
    </dgm:pt>
    <dgm:pt modelId="{4514D8E2-9E11-4B50-A2C5-E121ADE72324}" type="pres">
      <dgm:prSet presAssocID="{9B0084F0-90FB-4EAB-8A35-FE8670D1255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8E57056B-0609-4CB3-9D10-B38694E4AB50}" type="pres">
      <dgm:prSet presAssocID="{14347F6B-C230-4B5B-BD6D-EE60F740D0D3}" presName="Accent4" presStyleCnt="0"/>
      <dgm:spPr/>
    </dgm:pt>
    <dgm:pt modelId="{3CC6E355-2352-4B9F-B5EA-512ADA56707E}" type="pres">
      <dgm:prSet presAssocID="{14347F6B-C230-4B5B-BD6D-EE60F740D0D3}" presName="Accent" presStyleLbl="bgShp" presStyleIdx="3" presStyleCnt="6"/>
      <dgm:spPr/>
    </dgm:pt>
    <dgm:pt modelId="{BBA3FFDB-EB6E-45B1-AFBD-E72AE5C4255E}" type="pres">
      <dgm:prSet presAssocID="{14347F6B-C230-4B5B-BD6D-EE60F740D0D3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481D77EF-8126-4811-A552-8DA45880821D}" type="pres">
      <dgm:prSet presAssocID="{8DEAF6D5-D5C7-4672-834F-6F6C8DB444BD}" presName="Accent5" presStyleCnt="0"/>
      <dgm:spPr/>
    </dgm:pt>
    <dgm:pt modelId="{9B9B15BB-BDD2-4FE1-9F75-3623B9C7A552}" type="pres">
      <dgm:prSet presAssocID="{8DEAF6D5-D5C7-4672-834F-6F6C8DB444BD}" presName="Accent" presStyleLbl="bgShp" presStyleIdx="4" presStyleCnt="6"/>
      <dgm:spPr/>
    </dgm:pt>
    <dgm:pt modelId="{3DB5F8AE-2EB1-4547-AA1A-0BB776E96E18}" type="pres">
      <dgm:prSet presAssocID="{8DEAF6D5-D5C7-4672-834F-6F6C8DB444BD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533A8CFE-ABAF-48E2-BD00-53792E9FFF8C}" type="pres">
      <dgm:prSet presAssocID="{D2125696-D776-44E1-926C-EB01B89287E8}" presName="Accent6" presStyleCnt="0"/>
      <dgm:spPr/>
    </dgm:pt>
    <dgm:pt modelId="{A1D9C21D-6DD4-414B-9575-2FE15EAE7CEF}" type="pres">
      <dgm:prSet presAssocID="{D2125696-D776-44E1-926C-EB01B89287E8}" presName="Accent" presStyleLbl="bgShp" presStyleIdx="5" presStyleCnt="6"/>
      <dgm:spPr/>
    </dgm:pt>
    <dgm:pt modelId="{DF4CC2DB-2098-4080-B6BC-9102D86F3512}" type="pres">
      <dgm:prSet presAssocID="{D2125696-D776-44E1-926C-EB01B89287E8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AC97F0E-9CE6-4E37-826E-D5A1F72FF77F}" srcId="{34244274-321A-4CEE-BF5F-270C6579724B}" destId="{9FA16D71-3C87-44AC-A2C8-CAB9327D9CB2}" srcOrd="1" destOrd="0" parTransId="{BEBB552F-43B8-4C54-939E-EDD027289A58}" sibTransId="{BC51E9C4-45F9-40C7-9EB6-9A0D82CB6CD5}"/>
    <dgm:cxn modelId="{79D87412-64E5-4DEA-9E4B-1A956768967A}" type="presOf" srcId="{14347F6B-C230-4B5B-BD6D-EE60F740D0D3}" destId="{BBA3FFDB-EB6E-45B1-AFBD-E72AE5C4255E}" srcOrd="0" destOrd="0" presId="urn:microsoft.com/office/officeart/2011/layout/HexagonRadial"/>
    <dgm:cxn modelId="{95418A16-F8C4-4C27-B567-3BFC147A1C4E}" type="presOf" srcId="{9B0084F0-90FB-4EAB-8A35-FE8670D12555}" destId="{4514D8E2-9E11-4B50-A2C5-E121ADE72324}" srcOrd="0" destOrd="0" presId="urn:microsoft.com/office/officeart/2011/layout/HexagonRadial"/>
    <dgm:cxn modelId="{0614911A-5C10-49C6-8C8A-BD30ECF83897}" srcId="{6E08B008-32BA-4BC4-B754-1E99420B75E6}" destId="{271EF3CB-0EE0-4B2F-AFCF-60DFE196B21A}" srcOrd="6" destOrd="0" parTransId="{10A458DF-900C-47E5-B0EB-F5CB9E6E6DED}" sibTransId="{A336A432-ABEA-4EEF-84A9-7F2B267AF5BD}"/>
    <dgm:cxn modelId="{D235F41B-8B05-4C18-B4B6-D6FAF9A76B36}" srcId="{6E08B008-32BA-4BC4-B754-1E99420B75E6}" destId="{8BCB4B00-3B96-492F-88A3-04D4EC606E3A}" srcOrd="0" destOrd="0" parTransId="{935AA782-3576-45D4-BCA1-F159C5E48E53}" sibTransId="{853A5E6A-8B67-4442-A5F6-958E52A5FAAE}"/>
    <dgm:cxn modelId="{1BED853B-7019-4564-B12D-B785BF2A6F1B}" type="presOf" srcId="{D2125696-D776-44E1-926C-EB01B89287E8}" destId="{DF4CC2DB-2098-4080-B6BC-9102D86F3512}" srcOrd="0" destOrd="0" presId="urn:microsoft.com/office/officeart/2011/layout/HexagonRadial"/>
    <dgm:cxn modelId="{A098ED46-113F-44BE-B04F-8879D3479D5E}" srcId="{6E08B008-32BA-4BC4-B754-1E99420B75E6}" destId="{FD855A5D-0781-48BD-84C4-14B377BDED0F}" srcOrd="9" destOrd="0" parTransId="{368895BB-1432-4E9D-8219-FF8290B49B85}" sibTransId="{444813B8-0B23-411D-BA18-55090896B552}"/>
    <dgm:cxn modelId="{3E6FA06B-3830-463D-879B-442C27156FE3}" type="presOf" srcId="{8DEAF6D5-D5C7-4672-834F-6F6C8DB444BD}" destId="{3DB5F8AE-2EB1-4547-AA1A-0BB776E96E18}" srcOrd="0" destOrd="0" presId="urn:microsoft.com/office/officeart/2011/layout/HexagonRadial"/>
    <dgm:cxn modelId="{20BE6250-8668-446B-817F-B05CD21227A8}" type="presOf" srcId="{5955EA78-9FC3-439C-8CF3-78377C6441CB}" destId="{C1E37488-C71B-4844-8678-26C3E93F947E}" srcOrd="0" destOrd="0" presId="urn:microsoft.com/office/officeart/2011/layout/HexagonRadial"/>
    <dgm:cxn modelId="{2A11EF8B-E3A9-45A1-9473-437A259430FA}" srcId="{6E08B008-32BA-4BC4-B754-1E99420B75E6}" destId="{8DEAF6D5-D5C7-4672-834F-6F6C8DB444BD}" srcOrd="4" destOrd="0" parTransId="{97BA8ED3-BAB5-4A9E-A5BA-AE95BE2A902E}" sibTransId="{8E51A98E-11A8-4363-B85E-DE5EA934E8BF}"/>
    <dgm:cxn modelId="{9749409A-7480-493C-B9E6-B5626E8A75C8}" srcId="{6E08B008-32BA-4BC4-B754-1E99420B75E6}" destId="{5955EA78-9FC3-439C-8CF3-78377C6441CB}" srcOrd="1" destOrd="0" parTransId="{5FBE9F9E-7BB8-459D-88E1-0406BB4D59C9}" sibTransId="{090FD928-D62A-4780-8913-207664A0C632}"/>
    <dgm:cxn modelId="{CF306AA0-FD16-4C4E-B27E-EA57FEE876A2}" srcId="{6E08B008-32BA-4BC4-B754-1E99420B75E6}" destId="{14347F6B-C230-4B5B-BD6D-EE60F740D0D3}" srcOrd="3" destOrd="0" parTransId="{999059E1-6A8F-4E3B-B678-FF407CF35FA4}" sibTransId="{51D26FB2-15AF-4977-9FC0-10871996DBD4}"/>
    <dgm:cxn modelId="{385594A2-A39E-46EF-9779-68D7EE87CFC2}" srcId="{6E08B008-32BA-4BC4-B754-1E99420B75E6}" destId="{F748F78F-D27C-4C68-B168-3DA92050FA40}" srcOrd="7" destOrd="0" parTransId="{D40A2EFA-6B58-4744-A4CF-9E5C9484BA26}" sibTransId="{0D308FD9-6DDB-4B9A-B6BE-E4516ED231EE}"/>
    <dgm:cxn modelId="{D597CBAA-58F8-4120-9DF5-803CA8333B97}" srcId="{6E08B008-32BA-4BC4-B754-1E99420B75E6}" destId="{D2125696-D776-44E1-926C-EB01B89287E8}" srcOrd="5" destOrd="0" parTransId="{007347DF-24B9-4819-8E9F-968A0667491F}" sibTransId="{B9726100-ACD1-44EC-93F6-BCED001A84C6}"/>
    <dgm:cxn modelId="{D3CDE8B2-6186-4DD6-ABAE-F3EADAB7655D}" type="presOf" srcId="{6E08B008-32BA-4BC4-B754-1E99420B75E6}" destId="{8C7F8107-DC21-4DFA-9DAD-197BBADD5AB2}" srcOrd="0" destOrd="0" presId="urn:microsoft.com/office/officeart/2011/layout/HexagonRadial"/>
    <dgm:cxn modelId="{252110B8-E912-4B73-B0B4-B01EF6C69FC6}" srcId="{34244274-321A-4CEE-BF5F-270C6579724B}" destId="{C9CAD69C-8833-478B-8672-D9B73FAAA099}" srcOrd="2" destOrd="0" parTransId="{48411316-9BCE-49D0-9E6F-8A0728075B6D}" sibTransId="{0F173E2E-118E-4A8A-9F79-00A4038FEA19}"/>
    <dgm:cxn modelId="{52C011BF-FB25-4651-8CBA-F38868CF67B3}" type="presOf" srcId="{8BCB4B00-3B96-492F-88A3-04D4EC606E3A}" destId="{455DFA96-994B-4A52-AC3A-C8D0E21C8301}" srcOrd="0" destOrd="0" presId="urn:microsoft.com/office/officeart/2011/layout/HexagonRadial"/>
    <dgm:cxn modelId="{1668F1CD-6CC0-4E65-A297-CEC0B2866CCA}" type="presOf" srcId="{34244274-321A-4CEE-BF5F-270C6579724B}" destId="{FB80A4DC-1471-4721-8C63-071B32E5AE89}" srcOrd="0" destOrd="0" presId="urn:microsoft.com/office/officeart/2011/layout/HexagonRadial"/>
    <dgm:cxn modelId="{FB2B39D0-7946-41B2-A037-26C26B254FD6}" srcId="{6E08B008-32BA-4BC4-B754-1E99420B75E6}" destId="{E9B67BFF-5CC3-426E-8C5B-6527461C2E44}" srcOrd="8" destOrd="0" parTransId="{D44A1FEC-1C8E-410C-A0C8-12C3313F54BD}" sibTransId="{A2EA4F1E-5E12-4F1F-97EC-C2FAB01B42DD}"/>
    <dgm:cxn modelId="{A7B0B7D3-1D29-430D-80FD-BF4679418CD7}" srcId="{6E08B008-32BA-4BC4-B754-1E99420B75E6}" destId="{9B0084F0-90FB-4EAB-8A35-FE8670D12555}" srcOrd="2" destOrd="0" parTransId="{9A02B901-D237-4988-9383-F43EB40F29EB}" sibTransId="{7B1DAF2E-12D6-4E16-81AC-95D964A17C00}"/>
    <dgm:cxn modelId="{41D745E9-0CAF-4FD2-8162-05464B75EA4B}" srcId="{34244274-321A-4CEE-BF5F-270C6579724B}" destId="{6E08B008-32BA-4BC4-B754-1E99420B75E6}" srcOrd="0" destOrd="0" parTransId="{1E4F19AB-2C80-4BD6-9DCE-9B2C51116A4C}" sibTransId="{E3C60BB6-CF46-4689-9F79-D199D88F92F0}"/>
    <dgm:cxn modelId="{E4434F24-18B3-446E-A825-98DE36751839}" type="presParOf" srcId="{FB80A4DC-1471-4721-8C63-071B32E5AE89}" destId="{8C7F8107-DC21-4DFA-9DAD-197BBADD5AB2}" srcOrd="0" destOrd="0" presId="urn:microsoft.com/office/officeart/2011/layout/HexagonRadial"/>
    <dgm:cxn modelId="{39A4FF05-B9EB-4D4F-90F2-BD29560F2E2A}" type="presParOf" srcId="{FB80A4DC-1471-4721-8C63-071B32E5AE89}" destId="{6414D20B-C0E3-4288-B49B-6BEABD32C6EC}" srcOrd="1" destOrd="0" presId="urn:microsoft.com/office/officeart/2011/layout/HexagonRadial"/>
    <dgm:cxn modelId="{6FA6E53A-B0FF-4A29-AD5F-EDABFAB47A3A}" type="presParOf" srcId="{6414D20B-C0E3-4288-B49B-6BEABD32C6EC}" destId="{9F6A6BFB-4856-4CA8-A5BA-5732CF635154}" srcOrd="0" destOrd="0" presId="urn:microsoft.com/office/officeart/2011/layout/HexagonRadial"/>
    <dgm:cxn modelId="{A2A8142F-212C-43ED-A8CE-CD55BAF70695}" type="presParOf" srcId="{FB80A4DC-1471-4721-8C63-071B32E5AE89}" destId="{455DFA96-994B-4A52-AC3A-C8D0E21C8301}" srcOrd="2" destOrd="0" presId="urn:microsoft.com/office/officeart/2011/layout/HexagonRadial"/>
    <dgm:cxn modelId="{1578677C-02C4-439D-8119-960302566903}" type="presParOf" srcId="{FB80A4DC-1471-4721-8C63-071B32E5AE89}" destId="{5E6C604F-9E68-461C-BC46-D571599EAC89}" srcOrd="3" destOrd="0" presId="urn:microsoft.com/office/officeart/2011/layout/HexagonRadial"/>
    <dgm:cxn modelId="{6A25318C-11AF-4707-A46E-6773D0E4243E}" type="presParOf" srcId="{5E6C604F-9E68-461C-BC46-D571599EAC89}" destId="{E08A08B3-90C9-4D02-8701-61A1E7E7A1DD}" srcOrd="0" destOrd="0" presId="urn:microsoft.com/office/officeart/2011/layout/HexagonRadial"/>
    <dgm:cxn modelId="{31619F12-BEF3-484A-A70A-4B05834D5EA1}" type="presParOf" srcId="{FB80A4DC-1471-4721-8C63-071B32E5AE89}" destId="{C1E37488-C71B-4844-8678-26C3E93F947E}" srcOrd="4" destOrd="0" presId="urn:microsoft.com/office/officeart/2011/layout/HexagonRadial"/>
    <dgm:cxn modelId="{7B9E6C77-0649-4CF5-AD7A-A4D4D62C26C5}" type="presParOf" srcId="{FB80A4DC-1471-4721-8C63-071B32E5AE89}" destId="{C8034FCC-E74F-4D59-8FB4-473BCF2101E2}" srcOrd="5" destOrd="0" presId="urn:microsoft.com/office/officeart/2011/layout/HexagonRadial"/>
    <dgm:cxn modelId="{4C60B93C-0B0A-4D3A-96DA-8740440A5A0D}" type="presParOf" srcId="{C8034FCC-E74F-4D59-8FB4-473BCF2101E2}" destId="{62AFDF4C-FB7C-497B-A44B-546760E44D14}" srcOrd="0" destOrd="0" presId="urn:microsoft.com/office/officeart/2011/layout/HexagonRadial"/>
    <dgm:cxn modelId="{D7CF0958-FD51-44BD-AE12-A36C10386668}" type="presParOf" srcId="{FB80A4DC-1471-4721-8C63-071B32E5AE89}" destId="{4514D8E2-9E11-4B50-A2C5-E121ADE72324}" srcOrd="6" destOrd="0" presId="urn:microsoft.com/office/officeart/2011/layout/HexagonRadial"/>
    <dgm:cxn modelId="{756713F4-D0DB-49DD-9705-EF073606C912}" type="presParOf" srcId="{FB80A4DC-1471-4721-8C63-071B32E5AE89}" destId="{8E57056B-0609-4CB3-9D10-B38694E4AB50}" srcOrd="7" destOrd="0" presId="urn:microsoft.com/office/officeart/2011/layout/HexagonRadial"/>
    <dgm:cxn modelId="{41E9FFBC-15E2-4334-B334-31BFE96FCE15}" type="presParOf" srcId="{8E57056B-0609-4CB3-9D10-B38694E4AB50}" destId="{3CC6E355-2352-4B9F-B5EA-512ADA56707E}" srcOrd="0" destOrd="0" presId="urn:microsoft.com/office/officeart/2011/layout/HexagonRadial"/>
    <dgm:cxn modelId="{038DBD68-65AC-49D0-AEE2-9605C9D0D01E}" type="presParOf" srcId="{FB80A4DC-1471-4721-8C63-071B32E5AE89}" destId="{BBA3FFDB-EB6E-45B1-AFBD-E72AE5C4255E}" srcOrd="8" destOrd="0" presId="urn:microsoft.com/office/officeart/2011/layout/HexagonRadial"/>
    <dgm:cxn modelId="{DCC39798-3E87-4C76-8D19-B91A37381E69}" type="presParOf" srcId="{FB80A4DC-1471-4721-8C63-071B32E5AE89}" destId="{481D77EF-8126-4811-A552-8DA45880821D}" srcOrd="9" destOrd="0" presId="urn:microsoft.com/office/officeart/2011/layout/HexagonRadial"/>
    <dgm:cxn modelId="{4A9222BE-1D43-4817-8DEC-0A83D395A9D6}" type="presParOf" srcId="{481D77EF-8126-4811-A552-8DA45880821D}" destId="{9B9B15BB-BDD2-4FE1-9F75-3623B9C7A552}" srcOrd="0" destOrd="0" presId="urn:microsoft.com/office/officeart/2011/layout/HexagonRadial"/>
    <dgm:cxn modelId="{24F20933-EDF9-49BC-83A7-662B208F15CB}" type="presParOf" srcId="{FB80A4DC-1471-4721-8C63-071B32E5AE89}" destId="{3DB5F8AE-2EB1-4547-AA1A-0BB776E96E18}" srcOrd="10" destOrd="0" presId="urn:microsoft.com/office/officeart/2011/layout/HexagonRadial"/>
    <dgm:cxn modelId="{2C0B5FC9-7BEB-455E-9C50-AE8D969F7AEE}" type="presParOf" srcId="{FB80A4DC-1471-4721-8C63-071B32E5AE89}" destId="{533A8CFE-ABAF-48E2-BD00-53792E9FFF8C}" srcOrd="11" destOrd="0" presId="urn:microsoft.com/office/officeart/2011/layout/HexagonRadial"/>
    <dgm:cxn modelId="{058B357A-B30E-4774-9A02-775FE8E4D03D}" type="presParOf" srcId="{533A8CFE-ABAF-48E2-BD00-53792E9FFF8C}" destId="{A1D9C21D-6DD4-414B-9575-2FE15EAE7CEF}" srcOrd="0" destOrd="0" presId="urn:microsoft.com/office/officeart/2011/layout/HexagonRadial"/>
    <dgm:cxn modelId="{D0B0CC9E-F40A-45F5-A754-30D5CCDEFE9C}" type="presParOf" srcId="{FB80A4DC-1471-4721-8C63-071B32E5AE89}" destId="{DF4CC2DB-2098-4080-B6BC-9102D86F3512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244274-321A-4CEE-BF5F-270C6579724B}" type="doc">
      <dgm:prSet loTypeId="urn:microsoft.com/office/officeart/2011/layout/HexagonRadial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E08B008-32BA-4BC4-B754-1E99420B75E6}">
      <dgm:prSet phldrT="[Text]" custT="1"/>
      <dgm:spPr/>
      <dgm:t>
        <a:bodyPr/>
        <a:lstStyle/>
        <a:p>
          <a:r>
            <a:rPr lang="en-GB" sz="900" b="1" u="sng" dirty="0"/>
            <a:t>Vocal acting skills- </a:t>
          </a:r>
          <a:r>
            <a:rPr lang="en-GB" sz="900" dirty="0"/>
            <a:t>the ways in which you can adapt your voice to show the thoughts and feelings of a character</a:t>
          </a:r>
        </a:p>
      </dgm:t>
    </dgm:pt>
    <dgm:pt modelId="{1E4F19AB-2C80-4BD6-9DCE-9B2C51116A4C}" type="parTrans" cxnId="{41D745E9-0CAF-4FD2-8162-05464B75EA4B}">
      <dgm:prSet/>
      <dgm:spPr/>
      <dgm:t>
        <a:bodyPr/>
        <a:lstStyle/>
        <a:p>
          <a:endParaRPr lang="en-GB" sz="2400"/>
        </a:p>
      </dgm:t>
    </dgm:pt>
    <dgm:pt modelId="{E3C60BB6-CF46-4689-9F79-D199D88F92F0}" type="sibTrans" cxnId="{41D745E9-0CAF-4FD2-8162-05464B75EA4B}">
      <dgm:prSet/>
      <dgm:spPr/>
      <dgm:t>
        <a:bodyPr/>
        <a:lstStyle/>
        <a:p>
          <a:endParaRPr lang="en-GB" sz="2400"/>
        </a:p>
      </dgm:t>
    </dgm:pt>
    <dgm:pt modelId="{8BCB4B00-3B96-492F-88A3-04D4EC606E3A}">
      <dgm:prSet phldrT="[Text]" custT="1"/>
      <dgm:spPr/>
      <dgm:t>
        <a:bodyPr/>
        <a:lstStyle/>
        <a:p>
          <a:r>
            <a:rPr lang="en-GB" sz="900" b="1" u="sng" dirty="0"/>
            <a:t>Pitch- </a:t>
          </a:r>
          <a:r>
            <a:rPr lang="en-GB" sz="900" dirty="0"/>
            <a:t>how high or low the frequency of sound is</a:t>
          </a:r>
        </a:p>
      </dgm:t>
    </dgm:pt>
    <dgm:pt modelId="{935AA782-3576-45D4-BCA1-F159C5E48E53}" type="parTrans" cxnId="{D235F41B-8B05-4C18-B4B6-D6FAF9A76B36}">
      <dgm:prSet/>
      <dgm:spPr/>
      <dgm:t>
        <a:bodyPr/>
        <a:lstStyle/>
        <a:p>
          <a:endParaRPr lang="en-GB" sz="2400"/>
        </a:p>
      </dgm:t>
    </dgm:pt>
    <dgm:pt modelId="{853A5E6A-8B67-4442-A5F6-958E52A5FAAE}" type="sibTrans" cxnId="{D235F41B-8B05-4C18-B4B6-D6FAF9A76B36}">
      <dgm:prSet/>
      <dgm:spPr/>
      <dgm:t>
        <a:bodyPr/>
        <a:lstStyle/>
        <a:p>
          <a:endParaRPr lang="en-GB" sz="2400"/>
        </a:p>
      </dgm:t>
    </dgm:pt>
    <dgm:pt modelId="{9B0084F0-90FB-4EAB-8A35-FE8670D12555}">
      <dgm:prSet phldrT="[Text]" custT="1"/>
      <dgm:spPr/>
      <dgm:t>
        <a:bodyPr/>
        <a:lstStyle/>
        <a:p>
          <a:r>
            <a:rPr lang="en-GB" sz="900" b="1" u="sng" dirty="0"/>
            <a:t>Pace-</a:t>
          </a:r>
          <a:r>
            <a:rPr lang="en-GB" sz="900" dirty="0"/>
            <a:t> how quickly or slowly you move or speak</a:t>
          </a:r>
        </a:p>
      </dgm:t>
    </dgm:pt>
    <dgm:pt modelId="{9A02B901-D237-4988-9383-F43EB40F29EB}" type="parTrans" cxnId="{A7B0B7D3-1D29-430D-80FD-BF4679418CD7}">
      <dgm:prSet/>
      <dgm:spPr/>
      <dgm:t>
        <a:bodyPr/>
        <a:lstStyle/>
        <a:p>
          <a:endParaRPr lang="en-GB" sz="2400"/>
        </a:p>
      </dgm:t>
    </dgm:pt>
    <dgm:pt modelId="{7B1DAF2E-12D6-4E16-81AC-95D964A17C00}" type="sibTrans" cxnId="{A7B0B7D3-1D29-430D-80FD-BF4679418CD7}">
      <dgm:prSet/>
      <dgm:spPr/>
      <dgm:t>
        <a:bodyPr/>
        <a:lstStyle/>
        <a:p>
          <a:endParaRPr lang="en-GB" sz="2400"/>
        </a:p>
      </dgm:t>
    </dgm:pt>
    <dgm:pt modelId="{271EF3CB-0EE0-4B2F-AFCF-60DFE196B21A}">
      <dgm:prSet phldrT="[Text]" custT="1"/>
      <dgm:spPr/>
      <dgm:t>
        <a:bodyPr/>
        <a:lstStyle/>
        <a:p>
          <a:r>
            <a:rPr lang="en-GB" sz="900" b="1" u="sng" dirty="0"/>
            <a:t>Tone-</a:t>
          </a:r>
          <a:r>
            <a:rPr lang="en-GB" sz="900" dirty="0"/>
            <a:t> the emotion you speak with</a:t>
          </a:r>
        </a:p>
      </dgm:t>
    </dgm:pt>
    <dgm:pt modelId="{10A458DF-900C-47E5-B0EB-F5CB9E6E6DED}" type="parTrans" cxnId="{0614911A-5C10-49C6-8C8A-BD30ECF83897}">
      <dgm:prSet/>
      <dgm:spPr/>
      <dgm:t>
        <a:bodyPr/>
        <a:lstStyle/>
        <a:p>
          <a:endParaRPr lang="en-GB" sz="2400"/>
        </a:p>
      </dgm:t>
    </dgm:pt>
    <dgm:pt modelId="{A336A432-ABEA-4EEF-84A9-7F2B267AF5BD}" type="sibTrans" cxnId="{0614911A-5C10-49C6-8C8A-BD30ECF83897}">
      <dgm:prSet/>
      <dgm:spPr/>
      <dgm:t>
        <a:bodyPr/>
        <a:lstStyle/>
        <a:p>
          <a:endParaRPr lang="en-GB" sz="2400"/>
        </a:p>
      </dgm:t>
    </dgm:pt>
    <dgm:pt modelId="{F748F78F-D27C-4C68-B168-3DA92050FA40}">
      <dgm:prSet phldrT="[Text]" custT="1"/>
      <dgm:spPr/>
      <dgm:t>
        <a:bodyPr/>
        <a:lstStyle/>
        <a:p>
          <a:r>
            <a:rPr lang="en-GB" sz="900" b="1" u="sng" dirty="0"/>
            <a:t>Pause</a:t>
          </a:r>
          <a:r>
            <a:rPr lang="en-GB" sz="900" dirty="0"/>
            <a:t>- a momentary stop in voice or movement which highlights a key moment and creates tension</a:t>
          </a:r>
        </a:p>
      </dgm:t>
    </dgm:pt>
    <dgm:pt modelId="{D40A2EFA-6B58-4744-A4CF-9E5C9484BA26}" type="parTrans" cxnId="{385594A2-A39E-46EF-9779-68D7EE87CFC2}">
      <dgm:prSet/>
      <dgm:spPr/>
      <dgm:t>
        <a:bodyPr/>
        <a:lstStyle/>
        <a:p>
          <a:endParaRPr lang="en-GB" sz="2400"/>
        </a:p>
      </dgm:t>
    </dgm:pt>
    <dgm:pt modelId="{0D308FD9-6DDB-4B9A-B6BE-E4516ED231EE}" type="sibTrans" cxnId="{385594A2-A39E-46EF-9779-68D7EE87CFC2}">
      <dgm:prSet/>
      <dgm:spPr/>
      <dgm:t>
        <a:bodyPr/>
        <a:lstStyle/>
        <a:p>
          <a:endParaRPr lang="en-GB" sz="2400"/>
        </a:p>
      </dgm:t>
    </dgm:pt>
    <dgm:pt modelId="{E9B67BFF-5CC3-426E-8C5B-6527461C2E44}">
      <dgm:prSet phldrT="[Text]" custT="1"/>
      <dgm:spPr/>
      <dgm:t>
        <a:bodyPr/>
        <a:lstStyle/>
        <a:p>
          <a:r>
            <a:rPr lang="en-GB" sz="900" b="1" u="sng" dirty="0"/>
            <a:t>Volume-</a:t>
          </a:r>
          <a:r>
            <a:rPr lang="en-GB" sz="900" dirty="0"/>
            <a:t> how loud or quiet the sound is</a:t>
          </a:r>
        </a:p>
      </dgm:t>
    </dgm:pt>
    <dgm:pt modelId="{D44A1FEC-1C8E-410C-A0C8-12C3313F54BD}" type="parTrans" cxnId="{FB2B39D0-7946-41B2-A037-26C26B254FD6}">
      <dgm:prSet/>
      <dgm:spPr/>
      <dgm:t>
        <a:bodyPr/>
        <a:lstStyle/>
        <a:p>
          <a:endParaRPr lang="en-GB" sz="2400"/>
        </a:p>
      </dgm:t>
    </dgm:pt>
    <dgm:pt modelId="{A2EA4F1E-5E12-4F1F-97EC-C2FAB01B42DD}" type="sibTrans" cxnId="{FB2B39D0-7946-41B2-A037-26C26B254FD6}">
      <dgm:prSet/>
      <dgm:spPr/>
      <dgm:t>
        <a:bodyPr/>
        <a:lstStyle/>
        <a:p>
          <a:endParaRPr lang="en-GB" sz="2400"/>
        </a:p>
      </dgm:t>
    </dgm:pt>
    <dgm:pt modelId="{FD855A5D-0781-48BD-84C4-14B377BDED0F}">
      <dgm:prSet phldrT="[Text]" custT="1"/>
      <dgm:spPr/>
      <dgm:t>
        <a:bodyPr/>
        <a:lstStyle/>
        <a:p>
          <a:r>
            <a:rPr lang="en-GB" sz="900" b="1" u="sng" dirty="0"/>
            <a:t>Diction</a:t>
          </a:r>
          <a:r>
            <a:rPr lang="en-GB" sz="900" dirty="0"/>
            <a:t>- how clearly words and letters are pronounced</a:t>
          </a:r>
        </a:p>
      </dgm:t>
    </dgm:pt>
    <dgm:pt modelId="{368895BB-1432-4E9D-8219-FF8290B49B85}" type="parTrans" cxnId="{A098ED46-113F-44BE-B04F-8879D3479D5E}">
      <dgm:prSet/>
      <dgm:spPr/>
      <dgm:t>
        <a:bodyPr/>
        <a:lstStyle/>
        <a:p>
          <a:endParaRPr lang="en-GB" sz="2400"/>
        </a:p>
      </dgm:t>
    </dgm:pt>
    <dgm:pt modelId="{444813B8-0B23-411D-BA18-55090896B552}" type="sibTrans" cxnId="{A098ED46-113F-44BE-B04F-8879D3479D5E}">
      <dgm:prSet/>
      <dgm:spPr/>
      <dgm:t>
        <a:bodyPr/>
        <a:lstStyle/>
        <a:p>
          <a:endParaRPr lang="en-GB" sz="2400"/>
        </a:p>
      </dgm:t>
    </dgm:pt>
    <dgm:pt modelId="{5539D881-7EE5-44EE-B2EA-6FE4EA7973D6}">
      <dgm:prSet/>
      <dgm:spPr/>
    </dgm:pt>
    <dgm:pt modelId="{556DFEC8-DD64-4F58-A85D-7E683DD80BDF}" type="parTrans" cxnId="{7C325B7C-3B83-48C5-BC79-7B8E059A6C10}">
      <dgm:prSet/>
      <dgm:spPr/>
      <dgm:t>
        <a:bodyPr/>
        <a:lstStyle/>
        <a:p>
          <a:endParaRPr lang="en-GB" sz="2400"/>
        </a:p>
      </dgm:t>
    </dgm:pt>
    <dgm:pt modelId="{0327A867-8D7E-42EC-8771-F528515FF60E}" type="sibTrans" cxnId="{7C325B7C-3B83-48C5-BC79-7B8E059A6C10}">
      <dgm:prSet/>
      <dgm:spPr/>
      <dgm:t>
        <a:bodyPr/>
        <a:lstStyle/>
        <a:p>
          <a:endParaRPr lang="en-GB" sz="2400"/>
        </a:p>
      </dgm:t>
    </dgm:pt>
    <dgm:pt modelId="{FB80A4DC-1471-4721-8C63-071B32E5AE89}" type="pres">
      <dgm:prSet presAssocID="{34244274-321A-4CEE-BF5F-270C6579724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C7F8107-DC21-4DFA-9DAD-197BBADD5AB2}" type="pres">
      <dgm:prSet presAssocID="{6E08B008-32BA-4BC4-B754-1E99420B75E6}" presName="Parent" presStyleLbl="node0" presStyleIdx="0" presStyleCnt="1">
        <dgm:presLayoutVars>
          <dgm:chMax val="6"/>
          <dgm:chPref val="6"/>
        </dgm:presLayoutVars>
      </dgm:prSet>
      <dgm:spPr/>
    </dgm:pt>
    <dgm:pt modelId="{6414D20B-C0E3-4288-B49B-6BEABD32C6EC}" type="pres">
      <dgm:prSet presAssocID="{8BCB4B00-3B96-492F-88A3-04D4EC606E3A}" presName="Accent1" presStyleCnt="0"/>
      <dgm:spPr/>
    </dgm:pt>
    <dgm:pt modelId="{9F6A6BFB-4856-4CA8-A5BA-5732CF635154}" type="pres">
      <dgm:prSet presAssocID="{8BCB4B00-3B96-492F-88A3-04D4EC606E3A}" presName="Accent" presStyleLbl="bgShp" presStyleIdx="0" presStyleCnt="6"/>
      <dgm:spPr/>
    </dgm:pt>
    <dgm:pt modelId="{455DFA96-994B-4A52-AC3A-C8D0E21C8301}" type="pres">
      <dgm:prSet presAssocID="{8BCB4B00-3B96-492F-88A3-04D4EC606E3A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FDF12BC6-AA2C-4067-B313-A21A721BC966}" type="pres">
      <dgm:prSet presAssocID="{9B0084F0-90FB-4EAB-8A35-FE8670D12555}" presName="Accent2" presStyleCnt="0"/>
      <dgm:spPr/>
    </dgm:pt>
    <dgm:pt modelId="{62AFDF4C-FB7C-497B-A44B-546760E44D14}" type="pres">
      <dgm:prSet presAssocID="{9B0084F0-90FB-4EAB-8A35-FE8670D12555}" presName="Accent" presStyleLbl="bgShp" presStyleIdx="1" presStyleCnt="6"/>
      <dgm:spPr/>
    </dgm:pt>
    <dgm:pt modelId="{22C345AE-16CD-42C8-8C24-F639CB0CA668}" type="pres">
      <dgm:prSet presAssocID="{9B0084F0-90FB-4EAB-8A35-FE8670D12555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D5A2C99B-6EEE-41F4-BEA0-2B3EBF4E7E6B}" type="pres">
      <dgm:prSet presAssocID="{271EF3CB-0EE0-4B2F-AFCF-60DFE196B21A}" presName="Accent3" presStyleCnt="0"/>
      <dgm:spPr/>
    </dgm:pt>
    <dgm:pt modelId="{BA129307-8A6C-448E-B8F9-1E87EED651CE}" type="pres">
      <dgm:prSet presAssocID="{271EF3CB-0EE0-4B2F-AFCF-60DFE196B21A}" presName="Accent" presStyleLbl="bgShp" presStyleIdx="2" presStyleCnt="6"/>
      <dgm:spPr/>
    </dgm:pt>
    <dgm:pt modelId="{429D2EE7-D850-469A-8E1A-675369CE57D0}" type="pres">
      <dgm:prSet presAssocID="{271EF3CB-0EE0-4B2F-AFCF-60DFE196B21A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A00A8A40-84C1-4541-916C-DE8D22FA2165}" type="pres">
      <dgm:prSet presAssocID="{F748F78F-D27C-4C68-B168-3DA92050FA40}" presName="Accent4" presStyleCnt="0"/>
      <dgm:spPr/>
    </dgm:pt>
    <dgm:pt modelId="{7E7B778F-314D-4287-A4BF-176F5F14B1FA}" type="pres">
      <dgm:prSet presAssocID="{F748F78F-D27C-4C68-B168-3DA92050FA40}" presName="Accent" presStyleLbl="bgShp" presStyleIdx="3" presStyleCnt="6"/>
      <dgm:spPr/>
    </dgm:pt>
    <dgm:pt modelId="{16D41918-633E-4ED1-B0B5-5FEC6E9B13D7}" type="pres">
      <dgm:prSet presAssocID="{F748F78F-D27C-4C68-B168-3DA92050FA40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981F3BDD-EB74-4F1E-B77E-60DED4AE5866}" type="pres">
      <dgm:prSet presAssocID="{E9B67BFF-5CC3-426E-8C5B-6527461C2E44}" presName="Accent5" presStyleCnt="0"/>
      <dgm:spPr/>
    </dgm:pt>
    <dgm:pt modelId="{D407810B-095C-47C2-8FF1-599D053050D9}" type="pres">
      <dgm:prSet presAssocID="{E9B67BFF-5CC3-426E-8C5B-6527461C2E44}" presName="Accent" presStyleLbl="bgShp" presStyleIdx="4" presStyleCnt="6"/>
      <dgm:spPr/>
    </dgm:pt>
    <dgm:pt modelId="{F4B64724-1BB5-4A58-AB25-8EAC5C1C74E6}" type="pres">
      <dgm:prSet presAssocID="{E9B67BFF-5CC3-426E-8C5B-6527461C2E4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FA8BB6E1-BEA1-40A9-804D-B7D0EC1D36A4}" type="pres">
      <dgm:prSet presAssocID="{FD855A5D-0781-48BD-84C4-14B377BDED0F}" presName="Accent6" presStyleCnt="0"/>
      <dgm:spPr/>
    </dgm:pt>
    <dgm:pt modelId="{E47DB63F-D6B9-4C35-A2EC-ED9819DA64E1}" type="pres">
      <dgm:prSet presAssocID="{FD855A5D-0781-48BD-84C4-14B377BDED0F}" presName="Accent" presStyleLbl="bgShp" presStyleIdx="5" presStyleCnt="6"/>
      <dgm:spPr/>
    </dgm:pt>
    <dgm:pt modelId="{41A406BF-106C-4262-B181-D2F50C57487F}" type="pres">
      <dgm:prSet presAssocID="{FD855A5D-0781-48BD-84C4-14B377BDED0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0614911A-5C10-49C6-8C8A-BD30ECF83897}" srcId="{6E08B008-32BA-4BC4-B754-1E99420B75E6}" destId="{271EF3CB-0EE0-4B2F-AFCF-60DFE196B21A}" srcOrd="2" destOrd="0" parTransId="{10A458DF-900C-47E5-B0EB-F5CB9E6E6DED}" sibTransId="{A336A432-ABEA-4EEF-84A9-7F2B267AF5BD}"/>
    <dgm:cxn modelId="{D235F41B-8B05-4C18-B4B6-D6FAF9A76B36}" srcId="{6E08B008-32BA-4BC4-B754-1E99420B75E6}" destId="{8BCB4B00-3B96-492F-88A3-04D4EC606E3A}" srcOrd="0" destOrd="0" parTransId="{935AA782-3576-45D4-BCA1-F159C5E48E53}" sibTransId="{853A5E6A-8B67-4442-A5F6-958E52A5FAAE}"/>
    <dgm:cxn modelId="{CDBF9F24-697F-409D-8BFF-3342C2EA9EEE}" type="presOf" srcId="{E9B67BFF-5CC3-426E-8C5B-6527461C2E44}" destId="{F4B64724-1BB5-4A58-AB25-8EAC5C1C74E6}" srcOrd="0" destOrd="0" presId="urn:microsoft.com/office/officeart/2011/layout/HexagonRadial"/>
    <dgm:cxn modelId="{21B62334-8B32-47FE-9B37-C7FC33981470}" type="presOf" srcId="{FD855A5D-0781-48BD-84C4-14B377BDED0F}" destId="{41A406BF-106C-4262-B181-D2F50C57487F}" srcOrd="0" destOrd="0" presId="urn:microsoft.com/office/officeart/2011/layout/HexagonRadial"/>
    <dgm:cxn modelId="{B2BD0B66-2907-427B-8559-29ADDBE43B39}" type="presOf" srcId="{9B0084F0-90FB-4EAB-8A35-FE8670D12555}" destId="{22C345AE-16CD-42C8-8C24-F639CB0CA668}" srcOrd="0" destOrd="0" presId="urn:microsoft.com/office/officeart/2011/layout/HexagonRadial"/>
    <dgm:cxn modelId="{A098ED46-113F-44BE-B04F-8879D3479D5E}" srcId="{6E08B008-32BA-4BC4-B754-1E99420B75E6}" destId="{FD855A5D-0781-48BD-84C4-14B377BDED0F}" srcOrd="5" destOrd="0" parTransId="{368895BB-1432-4E9D-8219-FF8290B49B85}" sibTransId="{444813B8-0B23-411D-BA18-55090896B552}"/>
    <dgm:cxn modelId="{59CA076A-5199-42C3-807B-B0E3A3D59114}" type="presOf" srcId="{271EF3CB-0EE0-4B2F-AFCF-60DFE196B21A}" destId="{429D2EE7-D850-469A-8E1A-675369CE57D0}" srcOrd="0" destOrd="0" presId="urn:microsoft.com/office/officeart/2011/layout/HexagonRadial"/>
    <dgm:cxn modelId="{AA068D6B-922C-4D8D-ACCB-F846966201D8}" type="presOf" srcId="{F748F78F-D27C-4C68-B168-3DA92050FA40}" destId="{16D41918-633E-4ED1-B0B5-5FEC6E9B13D7}" srcOrd="0" destOrd="0" presId="urn:microsoft.com/office/officeart/2011/layout/HexagonRadial"/>
    <dgm:cxn modelId="{7C325B7C-3B83-48C5-BC79-7B8E059A6C10}" srcId="{34244274-321A-4CEE-BF5F-270C6579724B}" destId="{5539D881-7EE5-44EE-B2EA-6FE4EA7973D6}" srcOrd="1" destOrd="0" parTransId="{556DFEC8-DD64-4F58-A85D-7E683DD80BDF}" sibTransId="{0327A867-8D7E-42EC-8771-F528515FF60E}"/>
    <dgm:cxn modelId="{385594A2-A39E-46EF-9779-68D7EE87CFC2}" srcId="{6E08B008-32BA-4BC4-B754-1E99420B75E6}" destId="{F748F78F-D27C-4C68-B168-3DA92050FA40}" srcOrd="3" destOrd="0" parTransId="{D40A2EFA-6B58-4744-A4CF-9E5C9484BA26}" sibTransId="{0D308FD9-6DDB-4B9A-B6BE-E4516ED231EE}"/>
    <dgm:cxn modelId="{D3CDE8B2-6186-4DD6-ABAE-F3EADAB7655D}" type="presOf" srcId="{6E08B008-32BA-4BC4-B754-1E99420B75E6}" destId="{8C7F8107-DC21-4DFA-9DAD-197BBADD5AB2}" srcOrd="0" destOrd="0" presId="urn:microsoft.com/office/officeart/2011/layout/HexagonRadial"/>
    <dgm:cxn modelId="{52C011BF-FB25-4651-8CBA-F38868CF67B3}" type="presOf" srcId="{8BCB4B00-3B96-492F-88A3-04D4EC606E3A}" destId="{455DFA96-994B-4A52-AC3A-C8D0E21C8301}" srcOrd="0" destOrd="0" presId="urn:microsoft.com/office/officeart/2011/layout/HexagonRadial"/>
    <dgm:cxn modelId="{1668F1CD-6CC0-4E65-A297-CEC0B2866CCA}" type="presOf" srcId="{34244274-321A-4CEE-BF5F-270C6579724B}" destId="{FB80A4DC-1471-4721-8C63-071B32E5AE89}" srcOrd="0" destOrd="0" presId="urn:microsoft.com/office/officeart/2011/layout/HexagonRadial"/>
    <dgm:cxn modelId="{FB2B39D0-7946-41B2-A037-26C26B254FD6}" srcId="{6E08B008-32BA-4BC4-B754-1E99420B75E6}" destId="{E9B67BFF-5CC3-426E-8C5B-6527461C2E44}" srcOrd="4" destOrd="0" parTransId="{D44A1FEC-1C8E-410C-A0C8-12C3313F54BD}" sibTransId="{A2EA4F1E-5E12-4F1F-97EC-C2FAB01B42DD}"/>
    <dgm:cxn modelId="{A7B0B7D3-1D29-430D-80FD-BF4679418CD7}" srcId="{6E08B008-32BA-4BC4-B754-1E99420B75E6}" destId="{9B0084F0-90FB-4EAB-8A35-FE8670D12555}" srcOrd="1" destOrd="0" parTransId="{9A02B901-D237-4988-9383-F43EB40F29EB}" sibTransId="{7B1DAF2E-12D6-4E16-81AC-95D964A17C00}"/>
    <dgm:cxn modelId="{41D745E9-0CAF-4FD2-8162-05464B75EA4B}" srcId="{34244274-321A-4CEE-BF5F-270C6579724B}" destId="{6E08B008-32BA-4BC4-B754-1E99420B75E6}" srcOrd="0" destOrd="0" parTransId="{1E4F19AB-2C80-4BD6-9DCE-9B2C51116A4C}" sibTransId="{E3C60BB6-CF46-4689-9F79-D199D88F92F0}"/>
    <dgm:cxn modelId="{E4434F24-18B3-446E-A825-98DE36751839}" type="presParOf" srcId="{FB80A4DC-1471-4721-8C63-071B32E5AE89}" destId="{8C7F8107-DC21-4DFA-9DAD-197BBADD5AB2}" srcOrd="0" destOrd="0" presId="urn:microsoft.com/office/officeart/2011/layout/HexagonRadial"/>
    <dgm:cxn modelId="{39A4FF05-B9EB-4D4F-90F2-BD29560F2E2A}" type="presParOf" srcId="{FB80A4DC-1471-4721-8C63-071B32E5AE89}" destId="{6414D20B-C0E3-4288-B49B-6BEABD32C6EC}" srcOrd="1" destOrd="0" presId="urn:microsoft.com/office/officeart/2011/layout/HexagonRadial"/>
    <dgm:cxn modelId="{6FA6E53A-B0FF-4A29-AD5F-EDABFAB47A3A}" type="presParOf" srcId="{6414D20B-C0E3-4288-B49B-6BEABD32C6EC}" destId="{9F6A6BFB-4856-4CA8-A5BA-5732CF635154}" srcOrd="0" destOrd="0" presId="urn:microsoft.com/office/officeart/2011/layout/HexagonRadial"/>
    <dgm:cxn modelId="{A2A8142F-212C-43ED-A8CE-CD55BAF70695}" type="presParOf" srcId="{FB80A4DC-1471-4721-8C63-071B32E5AE89}" destId="{455DFA96-994B-4A52-AC3A-C8D0E21C8301}" srcOrd="2" destOrd="0" presId="urn:microsoft.com/office/officeart/2011/layout/HexagonRadial"/>
    <dgm:cxn modelId="{8BA7E2A0-3CF6-42DB-8CCC-7E622071D0B8}" type="presParOf" srcId="{FB80A4DC-1471-4721-8C63-071B32E5AE89}" destId="{FDF12BC6-AA2C-4067-B313-A21A721BC966}" srcOrd="3" destOrd="0" presId="urn:microsoft.com/office/officeart/2011/layout/HexagonRadial"/>
    <dgm:cxn modelId="{F42DE213-D26D-4C40-97CC-5FCC4CA94287}" type="presParOf" srcId="{FDF12BC6-AA2C-4067-B313-A21A721BC966}" destId="{62AFDF4C-FB7C-497B-A44B-546760E44D14}" srcOrd="0" destOrd="0" presId="urn:microsoft.com/office/officeart/2011/layout/HexagonRadial"/>
    <dgm:cxn modelId="{0F2A67B2-65A6-4748-8B84-D71C9A0C351D}" type="presParOf" srcId="{FB80A4DC-1471-4721-8C63-071B32E5AE89}" destId="{22C345AE-16CD-42C8-8C24-F639CB0CA668}" srcOrd="4" destOrd="0" presId="urn:microsoft.com/office/officeart/2011/layout/HexagonRadial"/>
    <dgm:cxn modelId="{935CC252-DA9F-46DE-8E81-C55DED516CF6}" type="presParOf" srcId="{FB80A4DC-1471-4721-8C63-071B32E5AE89}" destId="{D5A2C99B-6EEE-41F4-BEA0-2B3EBF4E7E6B}" srcOrd="5" destOrd="0" presId="urn:microsoft.com/office/officeart/2011/layout/HexagonRadial"/>
    <dgm:cxn modelId="{C4527AB1-10B9-49CC-BC7B-6ED17CC3225C}" type="presParOf" srcId="{D5A2C99B-6EEE-41F4-BEA0-2B3EBF4E7E6B}" destId="{BA129307-8A6C-448E-B8F9-1E87EED651CE}" srcOrd="0" destOrd="0" presId="urn:microsoft.com/office/officeart/2011/layout/HexagonRadial"/>
    <dgm:cxn modelId="{27FC45A4-100A-44A4-B749-0ADAE66FB9D3}" type="presParOf" srcId="{FB80A4DC-1471-4721-8C63-071B32E5AE89}" destId="{429D2EE7-D850-469A-8E1A-675369CE57D0}" srcOrd="6" destOrd="0" presId="urn:microsoft.com/office/officeart/2011/layout/HexagonRadial"/>
    <dgm:cxn modelId="{7B65FCD5-2E0A-48E6-BC39-B956FA178622}" type="presParOf" srcId="{FB80A4DC-1471-4721-8C63-071B32E5AE89}" destId="{A00A8A40-84C1-4541-916C-DE8D22FA2165}" srcOrd="7" destOrd="0" presId="urn:microsoft.com/office/officeart/2011/layout/HexagonRadial"/>
    <dgm:cxn modelId="{674C196C-7BBE-4DFD-BEF7-C08E15B115CC}" type="presParOf" srcId="{A00A8A40-84C1-4541-916C-DE8D22FA2165}" destId="{7E7B778F-314D-4287-A4BF-176F5F14B1FA}" srcOrd="0" destOrd="0" presId="urn:microsoft.com/office/officeart/2011/layout/HexagonRadial"/>
    <dgm:cxn modelId="{8DED5CCF-55C5-4723-834A-15E77165EAA0}" type="presParOf" srcId="{FB80A4DC-1471-4721-8C63-071B32E5AE89}" destId="{16D41918-633E-4ED1-B0B5-5FEC6E9B13D7}" srcOrd="8" destOrd="0" presId="urn:microsoft.com/office/officeart/2011/layout/HexagonRadial"/>
    <dgm:cxn modelId="{C860AEF0-E233-4C0D-A2A9-2124A51B5DC5}" type="presParOf" srcId="{FB80A4DC-1471-4721-8C63-071B32E5AE89}" destId="{981F3BDD-EB74-4F1E-B77E-60DED4AE5866}" srcOrd="9" destOrd="0" presId="urn:microsoft.com/office/officeart/2011/layout/HexagonRadial"/>
    <dgm:cxn modelId="{FD773DAD-8BA2-4DCD-8D48-91ED09B766D1}" type="presParOf" srcId="{981F3BDD-EB74-4F1E-B77E-60DED4AE5866}" destId="{D407810B-095C-47C2-8FF1-599D053050D9}" srcOrd="0" destOrd="0" presId="urn:microsoft.com/office/officeart/2011/layout/HexagonRadial"/>
    <dgm:cxn modelId="{E77410EF-0052-46C8-AA1D-B0ADFDB29F0D}" type="presParOf" srcId="{FB80A4DC-1471-4721-8C63-071B32E5AE89}" destId="{F4B64724-1BB5-4A58-AB25-8EAC5C1C74E6}" srcOrd="10" destOrd="0" presId="urn:microsoft.com/office/officeart/2011/layout/HexagonRadial"/>
    <dgm:cxn modelId="{0A6E3A64-FD86-4AF4-8C86-2DEEFCC5ABA9}" type="presParOf" srcId="{FB80A4DC-1471-4721-8C63-071B32E5AE89}" destId="{FA8BB6E1-BEA1-40A9-804D-B7D0EC1D36A4}" srcOrd="11" destOrd="0" presId="urn:microsoft.com/office/officeart/2011/layout/HexagonRadial"/>
    <dgm:cxn modelId="{ABF11CBC-E0B0-4385-A98E-656910AC22F6}" type="presParOf" srcId="{FA8BB6E1-BEA1-40A9-804D-B7D0EC1D36A4}" destId="{E47DB63F-D6B9-4C35-A2EC-ED9819DA64E1}" srcOrd="0" destOrd="0" presId="urn:microsoft.com/office/officeart/2011/layout/HexagonRadial"/>
    <dgm:cxn modelId="{658B65F4-3660-4E9F-AB16-3734CA133E16}" type="presParOf" srcId="{FB80A4DC-1471-4721-8C63-071B32E5AE89}" destId="{41A406BF-106C-4262-B181-D2F50C57487F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F8107-DC21-4DFA-9DAD-197BBADD5AB2}">
      <dsp:nvSpPr>
        <dsp:cNvPr id="0" name=""/>
        <dsp:cNvSpPr/>
      </dsp:nvSpPr>
      <dsp:spPr>
        <a:xfrm>
          <a:off x="1397444" y="1143348"/>
          <a:ext cx="1453245" cy="125711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u="sng" kern="1200" dirty="0"/>
            <a:t>Physical Skills</a:t>
          </a:r>
          <a:r>
            <a:rPr lang="en-GB" sz="1000" kern="1200" dirty="0"/>
            <a:t>- the way you use parts of your body to show emotions</a:t>
          </a:r>
        </a:p>
      </dsp:txBody>
      <dsp:txXfrm>
        <a:off x="1638267" y="1351670"/>
        <a:ext cx="971599" cy="840472"/>
      </dsp:txXfrm>
    </dsp:sp>
    <dsp:sp modelId="{E08A08B3-90C9-4D02-8701-61A1E7E7A1DD}">
      <dsp:nvSpPr>
        <dsp:cNvPr id="0" name=""/>
        <dsp:cNvSpPr/>
      </dsp:nvSpPr>
      <dsp:spPr>
        <a:xfrm>
          <a:off x="2307455" y="541903"/>
          <a:ext cx="548305" cy="4724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5DFA96-994B-4A52-AC3A-C8D0E21C8301}">
      <dsp:nvSpPr>
        <dsp:cNvPr id="0" name=""/>
        <dsp:cNvSpPr/>
      </dsp:nvSpPr>
      <dsp:spPr>
        <a:xfrm>
          <a:off x="1531309" y="0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Proxemics</a:t>
          </a:r>
          <a:r>
            <a:rPr lang="en-GB" sz="900" kern="1200" dirty="0"/>
            <a:t>- the distance between characters and audience</a:t>
          </a:r>
        </a:p>
      </dsp:txBody>
      <dsp:txXfrm>
        <a:off x="1728671" y="170741"/>
        <a:ext cx="796200" cy="688807"/>
      </dsp:txXfrm>
    </dsp:sp>
    <dsp:sp modelId="{62AFDF4C-FB7C-497B-A44B-546760E44D14}">
      <dsp:nvSpPr>
        <dsp:cNvPr id="0" name=""/>
        <dsp:cNvSpPr/>
      </dsp:nvSpPr>
      <dsp:spPr>
        <a:xfrm>
          <a:off x="2947370" y="1425109"/>
          <a:ext cx="548305" cy="4724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1E37488-C71B-4844-8678-26C3E93F947E}">
      <dsp:nvSpPr>
        <dsp:cNvPr id="0" name=""/>
        <dsp:cNvSpPr/>
      </dsp:nvSpPr>
      <dsp:spPr>
        <a:xfrm>
          <a:off x="2623525" y="633697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Body Language- </a:t>
          </a:r>
          <a:r>
            <a:rPr lang="en-GB" sz="900" kern="1200" dirty="0"/>
            <a:t>how you hold your body to show an emotion</a:t>
          </a:r>
        </a:p>
      </dsp:txBody>
      <dsp:txXfrm>
        <a:off x="2820887" y="804438"/>
        <a:ext cx="796200" cy="688807"/>
      </dsp:txXfrm>
    </dsp:sp>
    <dsp:sp modelId="{3CC6E355-2352-4B9F-B5EA-512ADA56707E}">
      <dsp:nvSpPr>
        <dsp:cNvPr id="0" name=""/>
        <dsp:cNvSpPr/>
      </dsp:nvSpPr>
      <dsp:spPr>
        <a:xfrm>
          <a:off x="2502843" y="2422084"/>
          <a:ext cx="548305" cy="4724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14D8E2-9E11-4B50-A2C5-E121ADE72324}">
      <dsp:nvSpPr>
        <dsp:cNvPr id="0" name=""/>
        <dsp:cNvSpPr/>
      </dsp:nvSpPr>
      <dsp:spPr>
        <a:xfrm>
          <a:off x="2623525" y="1879472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Levels</a:t>
          </a:r>
          <a:r>
            <a:rPr lang="en-GB" sz="900" kern="1200" dirty="0"/>
            <a:t>- how high or low a character to communicate status-</a:t>
          </a:r>
        </a:p>
      </dsp:txBody>
      <dsp:txXfrm>
        <a:off x="2820887" y="2050213"/>
        <a:ext cx="796200" cy="688807"/>
      </dsp:txXfrm>
    </dsp:sp>
    <dsp:sp modelId="{9B9B15BB-BDD2-4FE1-9F75-3623B9C7A552}">
      <dsp:nvSpPr>
        <dsp:cNvPr id="0" name=""/>
        <dsp:cNvSpPr/>
      </dsp:nvSpPr>
      <dsp:spPr>
        <a:xfrm>
          <a:off x="1400148" y="2525574"/>
          <a:ext cx="548305" cy="4724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BA3FFDB-EB6E-45B1-AFBD-E72AE5C4255E}">
      <dsp:nvSpPr>
        <dsp:cNvPr id="0" name=""/>
        <dsp:cNvSpPr/>
      </dsp:nvSpPr>
      <dsp:spPr>
        <a:xfrm>
          <a:off x="1531309" y="2513878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Gesture</a:t>
          </a:r>
          <a:r>
            <a:rPr lang="en-GB" sz="900" kern="1200" dirty="0"/>
            <a:t>- an action with your hands and arms which shows how a character feels</a:t>
          </a:r>
        </a:p>
      </dsp:txBody>
      <dsp:txXfrm>
        <a:off x="1728671" y="2684619"/>
        <a:ext cx="796200" cy="688807"/>
      </dsp:txXfrm>
    </dsp:sp>
    <dsp:sp modelId="{A1D9C21D-6DD4-414B-9575-2FE15EAE7CEF}">
      <dsp:nvSpPr>
        <dsp:cNvPr id="0" name=""/>
        <dsp:cNvSpPr/>
      </dsp:nvSpPr>
      <dsp:spPr>
        <a:xfrm>
          <a:off x="749754" y="1642721"/>
          <a:ext cx="548305" cy="4724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DB5F8AE-2EB1-4547-AA1A-0BB776E96E18}">
      <dsp:nvSpPr>
        <dsp:cNvPr id="0" name=""/>
        <dsp:cNvSpPr/>
      </dsp:nvSpPr>
      <dsp:spPr>
        <a:xfrm>
          <a:off x="434022" y="1880181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Movement-</a:t>
          </a:r>
          <a:r>
            <a:rPr lang="en-GB" sz="900" kern="1200" dirty="0"/>
            <a:t> how you walk or move parts of your body to show how a character feels</a:t>
          </a:r>
        </a:p>
      </dsp:txBody>
      <dsp:txXfrm>
        <a:off x="631384" y="2050922"/>
        <a:ext cx="796200" cy="688807"/>
      </dsp:txXfrm>
    </dsp:sp>
    <dsp:sp modelId="{DF4CC2DB-2098-4080-B6BC-9102D86F3512}">
      <dsp:nvSpPr>
        <dsp:cNvPr id="0" name=""/>
        <dsp:cNvSpPr/>
      </dsp:nvSpPr>
      <dsp:spPr>
        <a:xfrm>
          <a:off x="434022" y="632279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Facial Expression- </a:t>
          </a:r>
          <a:r>
            <a:rPr lang="en-GB" sz="900" kern="1200" dirty="0"/>
            <a:t>the way different parts of your face move to show an emotion</a:t>
          </a:r>
        </a:p>
      </dsp:txBody>
      <dsp:txXfrm>
        <a:off x="631384" y="803020"/>
        <a:ext cx="796200" cy="6888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F8107-DC21-4DFA-9DAD-197BBADD5AB2}">
      <dsp:nvSpPr>
        <dsp:cNvPr id="0" name=""/>
        <dsp:cNvSpPr/>
      </dsp:nvSpPr>
      <dsp:spPr>
        <a:xfrm>
          <a:off x="1289432" y="1143348"/>
          <a:ext cx="1453245" cy="125711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Vocal acting skills- </a:t>
          </a:r>
          <a:r>
            <a:rPr lang="en-GB" sz="900" kern="1200" dirty="0"/>
            <a:t>the ways in which you can adapt your voice to show the thoughts and feelings of a character</a:t>
          </a:r>
        </a:p>
      </dsp:txBody>
      <dsp:txXfrm>
        <a:off x="1530255" y="1351670"/>
        <a:ext cx="971599" cy="840472"/>
      </dsp:txXfrm>
    </dsp:sp>
    <dsp:sp modelId="{62AFDF4C-FB7C-497B-A44B-546760E44D14}">
      <dsp:nvSpPr>
        <dsp:cNvPr id="0" name=""/>
        <dsp:cNvSpPr/>
      </dsp:nvSpPr>
      <dsp:spPr>
        <a:xfrm>
          <a:off x="2199443" y="541903"/>
          <a:ext cx="548305" cy="4724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55DFA96-994B-4A52-AC3A-C8D0E21C8301}">
      <dsp:nvSpPr>
        <dsp:cNvPr id="0" name=""/>
        <dsp:cNvSpPr/>
      </dsp:nvSpPr>
      <dsp:spPr>
        <a:xfrm>
          <a:off x="1423297" y="0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Pitch- </a:t>
          </a:r>
          <a:r>
            <a:rPr lang="en-GB" sz="900" kern="1200" dirty="0"/>
            <a:t>how high or low the frequency of sound is</a:t>
          </a:r>
        </a:p>
      </dsp:txBody>
      <dsp:txXfrm>
        <a:off x="1620659" y="170741"/>
        <a:ext cx="796200" cy="688807"/>
      </dsp:txXfrm>
    </dsp:sp>
    <dsp:sp modelId="{BA129307-8A6C-448E-B8F9-1E87EED651CE}">
      <dsp:nvSpPr>
        <dsp:cNvPr id="0" name=""/>
        <dsp:cNvSpPr/>
      </dsp:nvSpPr>
      <dsp:spPr>
        <a:xfrm>
          <a:off x="2839358" y="1425109"/>
          <a:ext cx="548305" cy="4724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2C345AE-16CD-42C8-8C24-F639CB0CA668}">
      <dsp:nvSpPr>
        <dsp:cNvPr id="0" name=""/>
        <dsp:cNvSpPr/>
      </dsp:nvSpPr>
      <dsp:spPr>
        <a:xfrm>
          <a:off x="2515513" y="633697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Pace-</a:t>
          </a:r>
          <a:r>
            <a:rPr lang="en-GB" sz="900" kern="1200" dirty="0"/>
            <a:t> how quickly or slowly you move or speak</a:t>
          </a:r>
        </a:p>
      </dsp:txBody>
      <dsp:txXfrm>
        <a:off x="2712875" y="804438"/>
        <a:ext cx="796200" cy="688807"/>
      </dsp:txXfrm>
    </dsp:sp>
    <dsp:sp modelId="{7E7B778F-314D-4287-A4BF-176F5F14B1FA}">
      <dsp:nvSpPr>
        <dsp:cNvPr id="0" name=""/>
        <dsp:cNvSpPr/>
      </dsp:nvSpPr>
      <dsp:spPr>
        <a:xfrm>
          <a:off x="2394831" y="2422084"/>
          <a:ext cx="548305" cy="4724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29D2EE7-D850-469A-8E1A-675369CE57D0}">
      <dsp:nvSpPr>
        <dsp:cNvPr id="0" name=""/>
        <dsp:cNvSpPr/>
      </dsp:nvSpPr>
      <dsp:spPr>
        <a:xfrm>
          <a:off x="2515513" y="1879472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Tone-</a:t>
          </a:r>
          <a:r>
            <a:rPr lang="en-GB" sz="900" kern="1200" dirty="0"/>
            <a:t> the emotion you speak with</a:t>
          </a:r>
        </a:p>
      </dsp:txBody>
      <dsp:txXfrm>
        <a:off x="2712875" y="2050213"/>
        <a:ext cx="796200" cy="688807"/>
      </dsp:txXfrm>
    </dsp:sp>
    <dsp:sp modelId="{D407810B-095C-47C2-8FF1-599D053050D9}">
      <dsp:nvSpPr>
        <dsp:cNvPr id="0" name=""/>
        <dsp:cNvSpPr/>
      </dsp:nvSpPr>
      <dsp:spPr>
        <a:xfrm>
          <a:off x="1292136" y="2525574"/>
          <a:ext cx="548305" cy="4724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6D41918-633E-4ED1-B0B5-5FEC6E9B13D7}">
      <dsp:nvSpPr>
        <dsp:cNvPr id="0" name=""/>
        <dsp:cNvSpPr/>
      </dsp:nvSpPr>
      <dsp:spPr>
        <a:xfrm>
          <a:off x="1423297" y="2513878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Pause</a:t>
          </a:r>
          <a:r>
            <a:rPr lang="en-GB" sz="900" kern="1200" dirty="0"/>
            <a:t>- a momentary stop in voice or movement which highlights a key moment and creates tension</a:t>
          </a:r>
        </a:p>
      </dsp:txBody>
      <dsp:txXfrm>
        <a:off x="1620659" y="2684619"/>
        <a:ext cx="796200" cy="688807"/>
      </dsp:txXfrm>
    </dsp:sp>
    <dsp:sp modelId="{E47DB63F-D6B9-4C35-A2EC-ED9819DA64E1}">
      <dsp:nvSpPr>
        <dsp:cNvPr id="0" name=""/>
        <dsp:cNvSpPr/>
      </dsp:nvSpPr>
      <dsp:spPr>
        <a:xfrm>
          <a:off x="641742" y="1642721"/>
          <a:ext cx="548305" cy="472437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4B64724-1BB5-4A58-AB25-8EAC5C1C74E6}">
      <dsp:nvSpPr>
        <dsp:cNvPr id="0" name=""/>
        <dsp:cNvSpPr/>
      </dsp:nvSpPr>
      <dsp:spPr>
        <a:xfrm>
          <a:off x="326010" y="1880181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Volume-</a:t>
          </a:r>
          <a:r>
            <a:rPr lang="en-GB" sz="900" kern="1200" dirty="0"/>
            <a:t> how loud or quiet the sound is</a:t>
          </a:r>
        </a:p>
      </dsp:txBody>
      <dsp:txXfrm>
        <a:off x="523372" y="2050922"/>
        <a:ext cx="796200" cy="688807"/>
      </dsp:txXfrm>
    </dsp:sp>
    <dsp:sp modelId="{41A406BF-106C-4262-B181-D2F50C57487F}">
      <dsp:nvSpPr>
        <dsp:cNvPr id="0" name=""/>
        <dsp:cNvSpPr/>
      </dsp:nvSpPr>
      <dsp:spPr>
        <a:xfrm>
          <a:off x="326010" y="632279"/>
          <a:ext cx="1190924" cy="10302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00" b="1" u="sng" kern="1200" dirty="0"/>
            <a:t>Diction</a:t>
          </a:r>
          <a:r>
            <a:rPr lang="en-GB" sz="900" kern="1200" dirty="0"/>
            <a:t>- how clearly words and letters are pronounced</a:t>
          </a:r>
        </a:p>
      </dsp:txBody>
      <dsp:txXfrm>
        <a:off x="523372" y="803020"/>
        <a:ext cx="796200" cy="6888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562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10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9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47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218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62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82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57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4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42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0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6162-E655-4DB5-ACAC-AE3F2946EFC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49AB6-AA94-4A3A-9034-3648D21AD9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2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hyperlink" Target="https://www.bbc.co.uk/bitesize/guides/zbbj47h/revision/1" TargetMode="External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hyperlink" Target="https://www.bbc.co.uk/bitesize/guides/zhtgscw/revision/1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1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525918"/>
              </p:ext>
            </p:extLst>
          </p:nvPr>
        </p:nvGraphicFramePr>
        <p:xfrm>
          <a:off x="107504" y="548680"/>
          <a:ext cx="8928992" cy="6123141"/>
        </p:xfrm>
        <a:graphic>
          <a:graphicData uri="http://schemas.openxmlformats.org/drawingml/2006/table">
            <a:tbl>
              <a:tblPr firstRow="1" firstCol="1" bandRow="1"/>
              <a:tblGrid>
                <a:gridCol w="7632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582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Overview of topic: students will gain knowledge of different performance skills and apply them in practice to create simple characters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42" marR="53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2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Key content/ ideas/ concepts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42" marR="53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5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Keywords</a:t>
                      </a:r>
                      <a:endParaRPr lang="en-GB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42" marR="53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52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3142" marR="53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u="sng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Drama (Process Drama)</a:t>
                      </a:r>
                      <a:r>
                        <a:rPr lang="en-GB" sz="9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 The process of creating a story, its character and its message. We also use different techniques to explore different stories, characters, themes.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b="1" u="sng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Theatre</a:t>
                      </a:r>
                      <a:r>
                        <a:rPr lang="en-GB" sz="9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- The final product (Performance in front of an audience) including design elements</a:t>
                      </a:r>
                    </a:p>
                  </a:txBody>
                  <a:tcPr marL="53142" marR="53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3142" marR="53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Wider reading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BBC Bitesize- Physical Interpretation of character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Calibri"/>
                          <a:cs typeface="Times New Roman"/>
                          <a:hlinkClick r:id="rId2"/>
                        </a:rPr>
                        <a:t>https://www.bbc.co.uk/bitesize/guides/zhtgscw/revision/1</a:t>
                      </a:r>
                      <a:endParaRPr lang="en-GB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BBC Bitesize- Vocal Interpretation of character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+mn-lt"/>
                          <a:ea typeface="Calibri"/>
                          <a:cs typeface="Times New Roman"/>
                          <a:hlinkClick r:id="rId3"/>
                        </a:rPr>
                        <a:t>https://www.bbc.co.uk/bitesize/guides/zbbj47h/revision/1</a:t>
                      </a:r>
                      <a:endParaRPr lang="en-GB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3142" marR="53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5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3142" marR="531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"/>
            <a:ext cx="52387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11560" y="64715"/>
            <a:ext cx="75765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Stockland Green Knowledge Organiser – Drama – Year 7 – </a:t>
            </a:r>
            <a:r>
              <a:rPr lang="en-GB" altLang="en-U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Performance Skills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E2D4B83-A660-4DE5-A57A-FD76526552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7999932"/>
              </p:ext>
            </p:extLst>
          </p:nvPr>
        </p:nvGraphicFramePr>
        <p:xfrm>
          <a:off x="-108520" y="980728"/>
          <a:ext cx="4248472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02F5907F-85B3-439F-BD61-C5C058C85E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1666897"/>
              </p:ext>
            </p:extLst>
          </p:nvPr>
        </p:nvGraphicFramePr>
        <p:xfrm>
          <a:off x="3887924" y="2996951"/>
          <a:ext cx="4032448" cy="3544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249100EF-435E-4189-968E-9086B7C24726}"/>
              </a:ext>
            </a:extLst>
          </p:cNvPr>
          <p:cNvSpPr/>
          <p:nvPr/>
        </p:nvSpPr>
        <p:spPr>
          <a:xfrm>
            <a:off x="3923928" y="1124743"/>
            <a:ext cx="3744416" cy="17281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/>
              <a:t>Hot Seating- this is when you interview a character to find out more information about them. </a:t>
            </a:r>
          </a:p>
          <a:p>
            <a:endParaRPr lang="en-GB" sz="1000" dirty="0"/>
          </a:p>
          <a:p>
            <a:r>
              <a:rPr lang="en-GB" sz="1000" dirty="0"/>
              <a:t>Role on the wall- this is an explorative strategy to help you speculate about how a character feels on the inside and what other characters think about them. </a:t>
            </a:r>
          </a:p>
          <a:p>
            <a:endParaRPr lang="en-GB" sz="1000" dirty="0"/>
          </a:p>
          <a:p>
            <a:r>
              <a:rPr lang="en-GB" sz="1000" dirty="0"/>
              <a:t>Thought track- this is when a character speaks their feelings and the rest of the scene is frozen.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6D1CC-75F2-4CA2-857A-C7E6A88071CE}"/>
              </a:ext>
            </a:extLst>
          </p:cNvPr>
          <p:cNvSpPr/>
          <p:nvPr/>
        </p:nvSpPr>
        <p:spPr>
          <a:xfrm>
            <a:off x="254229" y="4668911"/>
            <a:ext cx="3744416" cy="18457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/>
              <a:t>Still image- this is a frozen picture of a moment which tells a story. </a:t>
            </a:r>
          </a:p>
          <a:p>
            <a:endParaRPr lang="en-GB" sz="1000" dirty="0"/>
          </a:p>
          <a:p>
            <a:r>
              <a:rPr lang="en-GB" sz="1000" dirty="0"/>
              <a:t>Devil &amp; Angel- a moral dilemma or difficult decision a character needs to make by showing the both positive and negative consequences to the decision.</a:t>
            </a:r>
          </a:p>
          <a:p>
            <a:endParaRPr lang="en-GB" sz="1000" dirty="0"/>
          </a:p>
          <a:p>
            <a:r>
              <a:rPr lang="en-GB" sz="1000" dirty="0"/>
              <a:t>Cross-cutting- This is when a scene breaks and we move to another scene at a different time or set in a different location. </a:t>
            </a:r>
          </a:p>
          <a:p>
            <a:endParaRPr lang="en-GB" sz="1000" dirty="0"/>
          </a:p>
          <a:p>
            <a:r>
              <a:rPr lang="en-GB" sz="1000" dirty="0"/>
              <a:t>Soundscape- this is when a collection of sounds are created at the same time to create the sound of the environment a scene is set in. </a:t>
            </a:r>
          </a:p>
        </p:txBody>
      </p:sp>
    </p:spTree>
    <p:extLst>
      <p:ext uri="{BB962C8B-B14F-4D97-AF65-F5344CB8AC3E}">
        <p14:creationId xmlns:p14="http://schemas.microsoft.com/office/powerpoint/2010/main" val="425223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1847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959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959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959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959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959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959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959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959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9596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959600" algn="l"/>
              </a:tabLst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"/>
            <a:ext cx="52387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11560" y="64715"/>
            <a:ext cx="75765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865438" algn="ctr"/>
                <a:tab pos="57308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65438" algn="ctr"/>
                <a:tab pos="5730875" algn="r"/>
              </a:tabLst>
            </a:pPr>
            <a: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Stockland Green Knowledge Organiser – Drama – Year 7 – </a:t>
            </a:r>
            <a:r>
              <a:rPr lang="en-GB" altLang="en-U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Performance Skills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003AD0-33CC-4959-8836-BFE836B70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409309"/>
              </p:ext>
            </p:extLst>
          </p:nvPr>
        </p:nvGraphicFramePr>
        <p:xfrm>
          <a:off x="179512" y="620688"/>
          <a:ext cx="8712969" cy="61085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03951">
                  <a:extLst>
                    <a:ext uri="{9D8B030D-6E8A-4147-A177-3AD203B41FA5}">
                      <a16:colId xmlns:a16="http://schemas.microsoft.com/office/drawing/2014/main" val="3244187821"/>
                    </a:ext>
                  </a:extLst>
                </a:gridCol>
                <a:gridCol w="2904509">
                  <a:extLst>
                    <a:ext uri="{9D8B030D-6E8A-4147-A177-3AD203B41FA5}">
                      <a16:colId xmlns:a16="http://schemas.microsoft.com/office/drawing/2014/main" val="4006878657"/>
                    </a:ext>
                  </a:extLst>
                </a:gridCol>
                <a:gridCol w="2904509">
                  <a:extLst>
                    <a:ext uri="{9D8B030D-6E8A-4147-A177-3AD203B41FA5}">
                      <a16:colId xmlns:a16="http://schemas.microsoft.com/office/drawing/2014/main" val="3632974439"/>
                    </a:ext>
                  </a:extLst>
                </a:gridCol>
              </a:tblGrid>
              <a:tr h="1815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 it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 it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Think it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680470"/>
                  </a:ext>
                </a:extLst>
              </a:tr>
              <a:tr h="44692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What is the definition of drama?</a:t>
                      </a:r>
                      <a:endParaRPr lang="en-GB" sz="1050" dirty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What is a role play?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1.How can using a thought track help to build a relationship with the audience?</a:t>
                      </a:r>
                      <a:endParaRPr lang="en-GB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1775136792"/>
                  </a:ext>
                </a:extLst>
              </a:tr>
              <a:tr h="44692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What is the definition of theatre?</a:t>
                      </a:r>
                      <a:endParaRPr lang="en-GB" sz="1050" dirty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What is a thought track?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2.What vocal skill could you use to highlight a key moment and build tension?</a:t>
                      </a:r>
                      <a:endParaRPr lang="en-GB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120427350"/>
                  </a:ext>
                </a:extLst>
              </a:tr>
              <a:tr h="44692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What does characterisation mean?</a:t>
                      </a:r>
                      <a:endParaRPr lang="en-GB" sz="105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3. What does body language mean?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3. Give one reason why a still image is an effective strategy to use in performance.</a:t>
                      </a:r>
                      <a:endParaRPr lang="en-GB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845031939"/>
                  </a:ext>
                </a:extLst>
              </a:tr>
              <a:tr h="446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4. What does ‘physical acting skills’ mean?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4. What does pitch mean?</a:t>
                      </a:r>
                      <a:endParaRPr lang="en-GB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How can using hot seat help you when devising a performance?</a:t>
                      </a:r>
                      <a:endParaRPr lang="en-GB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2214517203"/>
                  </a:ext>
                </a:extLst>
              </a:tr>
              <a:tr h="446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5. List 3 physical acting skills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5. What does pace mean?</a:t>
                      </a:r>
                      <a:endParaRPr lang="en-GB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5.Give one reason why a still image is an effective strategy in performance?</a:t>
                      </a:r>
                      <a:endParaRPr lang="en-GB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848668821"/>
                  </a:ext>
                </a:extLst>
              </a:tr>
              <a:tr h="294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6. What does ‘vocal acting skills’ mean?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6. What does tone mean?</a:t>
                      </a:r>
                      <a:endParaRPr lang="en-GB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6.What were the two main genres of Greek Theatre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1922051602"/>
                  </a:ext>
                </a:extLst>
              </a:tr>
              <a:tr h="2949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7. List 3 vocal acting skills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7. What is a pause?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7. Why did these two genres exist first of all?</a:t>
                      </a:r>
                      <a:endParaRPr lang="en-GB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3083723581"/>
                  </a:ext>
                </a:extLst>
              </a:tr>
              <a:tr h="285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8. What is a role on the wall?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8. What does volume mean?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8.What did theatre start off as before it developed into story telling?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endParaRPr lang="en-GB" sz="1050" dirty="0">
                        <a:effectLst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4292558268"/>
                  </a:ext>
                </a:extLst>
              </a:tr>
              <a:tr h="3376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9. What is hot seating?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9. What does gesture mean?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9.What types of stories did the Greek theatre tell after it moved on from rituals?</a:t>
                      </a:r>
                      <a:endParaRPr lang="en-GB" sz="105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1448726751"/>
                  </a:ext>
                </a:extLst>
              </a:tr>
              <a:tr h="5988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10. What is a still image?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10. What is dramatic irony?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10. Using everything you know, create a definition of what you think ‘drama’ is.</a:t>
                      </a:r>
                      <a:endParaRPr lang="en-GB" sz="1050" dirty="0">
                        <a:effectLst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2332787531"/>
                  </a:ext>
                </a:extLst>
              </a:tr>
              <a:tr h="446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11. What is soundscape?</a:t>
                      </a:r>
                      <a:endParaRPr lang="en-GB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11. What is cross cutting?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11. Which strategy could you use to show contrast?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778124228"/>
                  </a:ext>
                </a:extLst>
              </a:tr>
              <a:tr h="446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12. What is diction?</a:t>
                      </a:r>
                      <a:endParaRPr lang="en-GB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5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>
                          <a:effectLst/>
                        </a:rPr>
                        <a:t>12. What is a linear structure?</a:t>
                      </a:r>
                      <a:endParaRPr lang="en-GB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960235" algn="l"/>
                        </a:tabLst>
                      </a:pPr>
                      <a:r>
                        <a:rPr lang="en-GB" sz="1000" dirty="0">
                          <a:effectLst/>
                        </a:rPr>
                        <a:t>12. What is a non-linear structure?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21" marR="48621" marT="0" marB="0"/>
                </a:tc>
                <a:extLst>
                  <a:ext uri="{0D108BD9-81ED-4DB2-BD59-A6C34878D82A}">
                    <a16:rowId xmlns:a16="http://schemas.microsoft.com/office/drawing/2014/main" val="193982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953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866</Words>
  <Application>Microsoft Office PowerPoint</Application>
  <PresentationFormat>On-screen Show (4:3)</PresentationFormat>
  <Paragraphs>117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Birmingham BSF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K.Lee</dc:creator>
  <cp:lastModifiedBy>Katerina Lee</cp:lastModifiedBy>
  <cp:revision>40</cp:revision>
  <dcterms:created xsi:type="dcterms:W3CDTF">2018-05-21T19:58:48Z</dcterms:created>
  <dcterms:modified xsi:type="dcterms:W3CDTF">2021-09-06T06:16:49Z</dcterms:modified>
</cp:coreProperties>
</file>