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54B17B-2AD3-49F9-A8B0-F2ADFA6C81D2}" v="4" dt="2021-06-28T10:06:01.4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72"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ntelle Reid" userId="c838a14a-76d5-472b-bbde-151ac4201107" providerId="ADAL" clId="{D3794595-23F8-4636-880E-302DDF9CA491}"/>
    <pc:docChg chg="undo custSel modSld">
      <pc:chgData name="Chantelle Reid" userId="c838a14a-76d5-472b-bbde-151ac4201107" providerId="ADAL" clId="{D3794595-23F8-4636-880E-302DDF9CA491}" dt="2020-07-06T10:23:09.744" v="1140" actId="20577"/>
      <pc:docMkLst>
        <pc:docMk/>
      </pc:docMkLst>
      <pc:sldChg chg="addSp delSp modSp">
        <pc:chgData name="Chantelle Reid" userId="c838a14a-76d5-472b-bbde-151ac4201107" providerId="ADAL" clId="{D3794595-23F8-4636-880E-302DDF9CA491}" dt="2020-07-06T10:17:48.617" v="793" actId="1076"/>
        <pc:sldMkLst>
          <pc:docMk/>
          <pc:sldMk cId="676897697" sldId="256"/>
        </pc:sldMkLst>
        <pc:spChg chg="mod">
          <ac:chgData name="Chantelle Reid" userId="c838a14a-76d5-472b-bbde-151ac4201107" providerId="ADAL" clId="{D3794595-23F8-4636-880E-302DDF9CA491}" dt="2020-07-06T10:17:14.891" v="760" actId="1035"/>
          <ac:spMkLst>
            <pc:docMk/>
            <pc:sldMk cId="676897697" sldId="256"/>
            <ac:spMk id="4" creationId="{5966F19B-351F-416B-B1DD-92B3306721C6}"/>
          </ac:spMkLst>
        </pc:spChg>
        <pc:spChg chg="mod">
          <ac:chgData name="Chantelle Reid" userId="c838a14a-76d5-472b-bbde-151ac4201107" providerId="ADAL" clId="{D3794595-23F8-4636-880E-302DDF9CA491}" dt="2020-07-06T10:17:14.891" v="760" actId="1035"/>
          <ac:spMkLst>
            <pc:docMk/>
            <pc:sldMk cId="676897697" sldId="256"/>
            <ac:spMk id="5" creationId="{0BA24B5D-ADB4-4F26-B815-FD06AA7CEB31}"/>
          </ac:spMkLst>
        </pc:spChg>
        <pc:spChg chg="mod">
          <ac:chgData name="Chantelle Reid" userId="c838a14a-76d5-472b-bbde-151ac4201107" providerId="ADAL" clId="{D3794595-23F8-4636-880E-302DDF9CA491}" dt="2020-07-06T10:17:22.917" v="774" actId="1035"/>
          <ac:spMkLst>
            <pc:docMk/>
            <pc:sldMk cId="676897697" sldId="256"/>
            <ac:spMk id="8" creationId="{68FF5DC9-7FDF-4895-BB55-A58445450D49}"/>
          </ac:spMkLst>
        </pc:spChg>
        <pc:spChg chg="del">
          <ac:chgData name="Chantelle Reid" userId="c838a14a-76d5-472b-bbde-151ac4201107" providerId="ADAL" clId="{D3794595-23F8-4636-880E-302DDF9CA491}" dt="2020-07-06T10:08:14.560" v="590" actId="478"/>
          <ac:spMkLst>
            <pc:docMk/>
            <pc:sldMk cId="676897697" sldId="256"/>
            <ac:spMk id="18" creationId="{732298BD-1EAC-4FF9-8E22-7E5816059B56}"/>
          </ac:spMkLst>
        </pc:spChg>
        <pc:spChg chg="mod">
          <ac:chgData name="Chantelle Reid" userId="c838a14a-76d5-472b-bbde-151ac4201107" providerId="ADAL" clId="{D3794595-23F8-4636-880E-302DDF9CA491}" dt="2020-07-06T09:53:42.947" v="27" actId="20577"/>
          <ac:spMkLst>
            <pc:docMk/>
            <pc:sldMk cId="676897697" sldId="256"/>
            <ac:spMk id="22" creationId="{547E661F-FFE6-4C21-9A00-7AEE61C1A30E}"/>
          </ac:spMkLst>
        </pc:spChg>
        <pc:spChg chg="add mod">
          <ac:chgData name="Chantelle Reid" userId="c838a14a-76d5-472b-bbde-151ac4201107" providerId="ADAL" clId="{D3794595-23F8-4636-880E-302DDF9CA491}" dt="2020-07-06T10:17:48.617" v="793" actId="1076"/>
          <ac:spMkLst>
            <pc:docMk/>
            <pc:sldMk cId="676897697" sldId="256"/>
            <ac:spMk id="24" creationId="{50DF5399-E8A4-4020-B2A6-BEF06C2B27C2}"/>
          </ac:spMkLst>
        </pc:spChg>
        <pc:spChg chg="mod">
          <ac:chgData name="Chantelle Reid" userId="c838a14a-76d5-472b-bbde-151ac4201107" providerId="ADAL" clId="{D3794595-23F8-4636-880E-302DDF9CA491}" dt="2020-07-06T10:17:22.917" v="774" actId="1035"/>
          <ac:spMkLst>
            <pc:docMk/>
            <pc:sldMk cId="676897697" sldId="256"/>
            <ac:spMk id="26" creationId="{5611EBB4-4D66-4FB2-81C7-421628B16CAB}"/>
          </ac:spMkLst>
        </pc:spChg>
        <pc:spChg chg="add mod">
          <ac:chgData name="Chantelle Reid" userId="c838a14a-76d5-472b-bbde-151ac4201107" providerId="ADAL" clId="{D3794595-23F8-4636-880E-302DDF9CA491}" dt="2020-07-06T10:17:22.917" v="774" actId="1035"/>
          <ac:spMkLst>
            <pc:docMk/>
            <pc:sldMk cId="676897697" sldId="256"/>
            <ac:spMk id="28" creationId="{0F65BA27-5098-422E-B987-46CCBDA35266}"/>
          </ac:spMkLst>
        </pc:spChg>
        <pc:spChg chg="add mod">
          <ac:chgData name="Chantelle Reid" userId="c838a14a-76d5-472b-bbde-151ac4201107" providerId="ADAL" clId="{D3794595-23F8-4636-880E-302DDF9CA491}" dt="2020-07-06T10:17:39.892" v="791" actId="1035"/>
          <ac:spMkLst>
            <pc:docMk/>
            <pc:sldMk cId="676897697" sldId="256"/>
            <ac:spMk id="30" creationId="{511C92B9-513B-4DBA-B255-F4C65A74D588}"/>
          </ac:spMkLst>
        </pc:spChg>
        <pc:spChg chg="add mod">
          <ac:chgData name="Chantelle Reid" userId="c838a14a-76d5-472b-bbde-151ac4201107" providerId="ADAL" clId="{D3794595-23F8-4636-880E-302DDF9CA491}" dt="2020-07-06T10:17:44.874" v="792" actId="1076"/>
          <ac:spMkLst>
            <pc:docMk/>
            <pc:sldMk cId="676897697" sldId="256"/>
            <ac:spMk id="31" creationId="{5BE7A9D0-F9DA-4749-88E7-E4791EB43786}"/>
          </ac:spMkLst>
        </pc:spChg>
        <pc:graphicFrameChg chg="del">
          <ac:chgData name="Chantelle Reid" userId="c838a14a-76d5-472b-bbde-151ac4201107" providerId="ADAL" clId="{D3794595-23F8-4636-880E-302DDF9CA491}" dt="2020-07-06T09:59:26.033" v="299" actId="478"/>
          <ac:graphicFrameMkLst>
            <pc:docMk/>
            <pc:sldMk cId="676897697" sldId="256"/>
            <ac:graphicFrameMk id="32" creationId="{2567B26E-FCDD-467B-A55D-1C3FC5FB4FDA}"/>
          </ac:graphicFrameMkLst>
        </pc:graphicFrameChg>
        <pc:graphicFrameChg chg="del mod">
          <ac:chgData name="Chantelle Reid" userId="c838a14a-76d5-472b-bbde-151ac4201107" providerId="ADAL" clId="{D3794595-23F8-4636-880E-302DDF9CA491}" dt="2020-07-06T10:01:57.139" v="363" actId="478"/>
          <ac:graphicFrameMkLst>
            <pc:docMk/>
            <pc:sldMk cId="676897697" sldId="256"/>
            <ac:graphicFrameMk id="39" creationId="{46D822C9-5952-4B36-A317-B7FBFC494D41}"/>
          </ac:graphicFrameMkLst>
        </pc:graphicFrameChg>
        <pc:picChg chg="add mod">
          <ac:chgData name="Chantelle Reid" userId="c838a14a-76d5-472b-bbde-151ac4201107" providerId="ADAL" clId="{D3794595-23F8-4636-880E-302DDF9CA491}" dt="2020-07-06T10:17:33.204" v="781" actId="1035"/>
          <ac:picMkLst>
            <pc:docMk/>
            <pc:sldMk cId="676897697" sldId="256"/>
            <ac:picMk id="2" creationId="{697601D6-075C-4BEA-AED0-A6FD0FD882E7}"/>
          </ac:picMkLst>
        </pc:picChg>
        <pc:picChg chg="add mod">
          <ac:chgData name="Chantelle Reid" userId="c838a14a-76d5-472b-bbde-151ac4201107" providerId="ADAL" clId="{D3794595-23F8-4636-880E-302DDF9CA491}" dt="2020-07-06T10:16:15.258" v="742" actId="1035"/>
          <ac:picMkLst>
            <pc:docMk/>
            <pc:sldMk cId="676897697" sldId="256"/>
            <ac:picMk id="3" creationId="{9FA55393-75A6-4919-9F2B-A5705A8889D2}"/>
          </ac:picMkLst>
        </pc:picChg>
        <pc:picChg chg="add del mod">
          <ac:chgData name="Chantelle Reid" userId="c838a14a-76d5-472b-bbde-151ac4201107" providerId="ADAL" clId="{D3794595-23F8-4636-880E-302DDF9CA491}" dt="2020-07-06T10:03:50.112" v="381" actId="478"/>
          <ac:picMkLst>
            <pc:docMk/>
            <pc:sldMk cId="676897697" sldId="256"/>
            <ac:picMk id="6" creationId="{BF968C08-73D4-434C-ABDB-D209018A34A7}"/>
          </ac:picMkLst>
        </pc:picChg>
        <pc:picChg chg="add del mod modCrop">
          <ac:chgData name="Chantelle Reid" userId="c838a14a-76d5-472b-bbde-151ac4201107" providerId="ADAL" clId="{D3794595-23F8-4636-880E-302DDF9CA491}" dt="2020-07-06T10:07:48.778" v="585" actId="478"/>
          <ac:picMkLst>
            <pc:docMk/>
            <pc:sldMk cId="676897697" sldId="256"/>
            <ac:picMk id="7" creationId="{4F6BDAD3-65A7-4D6F-B90A-6892F9516F77}"/>
          </ac:picMkLst>
        </pc:picChg>
        <pc:picChg chg="add mod">
          <ac:chgData name="Chantelle Reid" userId="c838a14a-76d5-472b-bbde-151ac4201107" providerId="ADAL" clId="{D3794595-23F8-4636-880E-302DDF9CA491}" dt="2020-07-06T10:17:26.569" v="775" actId="1076"/>
          <ac:picMkLst>
            <pc:docMk/>
            <pc:sldMk cId="676897697" sldId="256"/>
            <ac:picMk id="9" creationId="{E1B2A90B-2392-437C-A516-78F9E45FB3B1}"/>
          </ac:picMkLst>
        </pc:picChg>
        <pc:picChg chg="add mod">
          <ac:chgData name="Chantelle Reid" userId="c838a14a-76d5-472b-bbde-151ac4201107" providerId="ADAL" clId="{D3794595-23F8-4636-880E-302DDF9CA491}" dt="2020-07-06T10:12:34.083" v="693" actId="1076"/>
          <ac:picMkLst>
            <pc:docMk/>
            <pc:sldMk cId="676897697" sldId="256"/>
            <ac:picMk id="10" creationId="{FB1508CF-F198-47F5-A390-2A669107F880}"/>
          </ac:picMkLst>
        </pc:picChg>
        <pc:picChg chg="add mod">
          <ac:chgData name="Chantelle Reid" userId="c838a14a-76d5-472b-bbde-151ac4201107" providerId="ADAL" clId="{D3794595-23F8-4636-880E-302DDF9CA491}" dt="2020-07-06T10:14:05.595" v="722" actId="1035"/>
          <ac:picMkLst>
            <pc:docMk/>
            <pc:sldMk cId="676897697" sldId="256"/>
            <ac:picMk id="11" creationId="{E1910928-32A8-474C-907A-F3B50455DDF0}"/>
          </ac:picMkLst>
        </pc:picChg>
        <pc:picChg chg="del mod">
          <ac:chgData name="Chantelle Reid" userId="c838a14a-76d5-472b-bbde-151ac4201107" providerId="ADAL" clId="{D3794595-23F8-4636-880E-302DDF9CA491}" dt="2020-07-06T10:08:18.516" v="593" actId="478"/>
          <ac:picMkLst>
            <pc:docMk/>
            <pc:sldMk cId="676897697" sldId="256"/>
            <ac:picMk id="21" creationId="{FF11C337-2157-4560-844B-D17215C443DC}"/>
          </ac:picMkLst>
        </pc:picChg>
        <pc:picChg chg="del">
          <ac:chgData name="Chantelle Reid" userId="c838a14a-76d5-472b-bbde-151ac4201107" providerId="ADAL" clId="{D3794595-23F8-4636-880E-302DDF9CA491}" dt="2020-07-06T10:08:17.650" v="591" actId="478"/>
          <ac:picMkLst>
            <pc:docMk/>
            <pc:sldMk cId="676897697" sldId="256"/>
            <ac:picMk id="23" creationId="{42473463-6FC4-4012-A396-68BBEA6BBA92}"/>
          </ac:picMkLst>
        </pc:picChg>
        <pc:picChg chg="add mod">
          <ac:chgData name="Chantelle Reid" userId="c838a14a-76d5-472b-bbde-151ac4201107" providerId="ADAL" clId="{D3794595-23F8-4636-880E-302DDF9CA491}" dt="2020-07-06T10:17:27.921" v="776" actId="1076"/>
          <ac:picMkLst>
            <pc:docMk/>
            <pc:sldMk cId="676897697" sldId="256"/>
            <ac:picMk id="29" creationId="{32E38964-26AD-4266-889E-DA25D3F28B63}"/>
          </ac:picMkLst>
        </pc:picChg>
        <pc:picChg chg="del">
          <ac:chgData name="Chantelle Reid" userId="c838a14a-76d5-472b-bbde-151ac4201107" providerId="ADAL" clId="{D3794595-23F8-4636-880E-302DDF9CA491}" dt="2020-07-06T10:08:17.650" v="591" actId="478"/>
          <ac:picMkLst>
            <pc:docMk/>
            <pc:sldMk cId="676897697" sldId="256"/>
            <ac:picMk id="46" creationId="{CE6F6699-3C87-4257-B3E5-D2F56E0C1F40}"/>
          </ac:picMkLst>
        </pc:picChg>
        <pc:picChg chg="del">
          <ac:chgData name="Chantelle Reid" userId="c838a14a-76d5-472b-bbde-151ac4201107" providerId="ADAL" clId="{D3794595-23F8-4636-880E-302DDF9CA491}" dt="2020-07-06T10:08:17.650" v="591" actId="478"/>
          <ac:picMkLst>
            <pc:docMk/>
            <pc:sldMk cId="676897697" sldId="256"/>
            <ac:picMk id="47" creationId="{51FA6200-B8A4-44AC-B49E-AFCE580B3E3E}"/>
          </ac:picMkLst>
        </pc:picChg>
        <pc:picChg chg="del">
          <ac:chgData name="Chantelle Reid" userId="c838a14a-76d5-472b-bbde-151ac4201107" providerId="ADAL" clId="{D3794595-23F8-4636-880E-302DDF9CA491}" dt="2020-07-06T09:56:57.966" v="289" actId="478"/>
          <ac:picMkLst>
            <pc:docMk/>
            <pc:sldMk cId="676897697" sldId="256"/>
            <ac:picMk id="49" creationId="{12FD1184-A32D-4B73-94C5-A00760F89A29}"/>
          </ac:picMkLst>
        </pc:picChg>
        <pc:picChg chg="del">
          <ac:chgData name="Chantelle Reid" userId="c838a14a-76d5-472b-bbde-151ac4201107" providerId="ADAL" clId="{D3794595-23F8-4636-880E-302DDF9CA491}" dt="2020-07-06T09:56:58.793" v="290" actId="478"/>
          <ac:picMkLst>
            <pc:docMk/>
            <pc:sldMk cId="676897697" sldId="256"/>
            <ac:picMk id="50" creationId="{DD5B5202-E9A5-43D2-960B-74DF24932250}"/>
          </ac:picMkLst>
        </pc:picChg>
        <pc:picChg chg="del">
          <ac:chgData name="Chantelle Reid" userId="c838a14a-76d5-472b-bbde-151ac4201107" providerId="ADAL" clId="{D3794595-23F8-4636-880E-302DDF9CA491}" dt="2020-07-06T10:01:26.373" v="350" actId="478"/>
          <ac:picMkLst>
            <pc:docMk/>
            <pc:sldMk cId="676897697" sldId="256"/>
            <ac:picMk id="51" creationId="{AE623028-22CC-4D64-A446-633BC1105F33}"/>
          </ac:picMkLst>
        </pc:picChg>
        <pc:picChg chg="del">
          <ac:chgData name="Chantelle Reid" userId="c838a14a-76d5-472b-bbde-151ac4201107" providerId="ADAL" clId="{D3794595-23F8-4636-880E-302DDF9CA491}" dt="2020-07-06T10:01:27.217" v="351" actId="478"/>
          <ac:picMkLst>
            <pc:docMk/>
            <pc:sldMk cId="676897697" sldId="256"/>
            <ac:picMk id="52" creationId="{55400129-8086-4E44-A5B8-1B6CC074E788}"/>
          </ac:picMkLst>
        </pc:picChg>
        <pc:picChg chg="del">
          <ac:chgData name="Chantelle Reid" userId="c838a14a-76d5-472b-bbde-151ac4201107" providerId="ADAL" clId="{D3794595-23F8-4636-880E-302DDF9CA491}" dt="2020-07-06T09:59:28.698" v="300" actId="478"/>
          <ac:picMkLst>
            <pc:docMk/>
            <pc:sldMk cId="676897697" sldId="256"/>
            <ac:picMk id="53" creationId="{BE7F5D65-189E-43FB-825A-3052103F78EE}"/>
          </ac:picMkLst>
        </pc:picChg>
        <pc:picChg chg="del">
          <ac:chgData name="Chantelle Reid" userId="c838a14a-76d5-472b-bbde-151ac4201107" providerId="ADAL" clId="{D3794595-23F8-4636-880E-302DDF9CA491}" dt="2020-07-06T09:59:29.307" v="301" actId="478"/>
          <ac:picMkLst>
            <pc:docMk/>
            <pc:sldMk cId="676897697" sldId="256"/>
            <ac:picMk id="54" creationId="{6B5BAD64-4718-43D0-B3E0-AB716CD064CB}"/>
          </ac:picMkLst>
        </pc:picChg>
        <pc:picChg chg="del">
          <ac:chgData name="Chantelle Reid" userId="c838a14a-76d5-472b-bbde-151ac4201107" providerId="ADAL" clId="{D3794595-23F8-4636-880E-302DDF9CA491}" dt="2020-07-06T10:01:58.415" v="364" actId="478"/>
          <ac:picMkLst>
            <pc:docMk/>
            <pc:sldMk cId="676897697" sldId="256"/>
            <ac:picMk id="55" creationId="{7F6688F0-0601-4D69-B3EF-CC9CA8B012A9}"/>
          </ac:picMkLst>
        </pc:picChg>
      </pc:sldChg>
      <pc:sldChg chg="addSp delSp modSp">
        <pc:chgData name="Chantelle Reid" userId="c838a14a-76d5-472b-bbde-151ac4201107" providerId="ADAL" clId="{D3794595-23F8-4636-880E-302DDF9CA491}" dt="2020-07-06T10:23:09.744" v="1140" actId="20577"/>
        <pc:sldMkLst>
          <pc:docMk/>
          <pc:sldMk cId="2588199388" sldId="257"/>
        </pc:sldMkLst>
        <pc:spChg chg="mod">
          <ac:chgData name="Chantelle Reid" userId="c838a14a-76d5-472b-bbde-151ac4201107" providerId="ADAL" clId="{D3794595-23F8-4636-880E-302DDF9CA491}" dt="2020-07-06T10:20:46.932" v="1004" actId="20577"/>
          <ac:spMkLst>
            <pc:docMk/>
            <pc:sldMk cId="2588199388" sldId="257"/>
            <ac:spMk id="6" creationId="{32C3E08C-4E82-4B4D-A724-63F3E78B24E1}"/>
          </ac:spMkLst>
        </pc:spChg>
        <pc:spChg chg="mod">
          <ac:chgData name="Chantelle Reid" userId="c838a14a-76d5-472b-bbde-151ac4201107" providerId="ADAL" clId="{D3794595-23F8-4636-880E-302DDF9CA491}" dt="2020-07-06T10:20:52.889" v="1005" actId="1076"/>
          <ac:spMkLst>
            <pc:docMk/>
            <pc:sldMk cId="2588199388" sldId="257"/>
            <ac:spMk id="7" creationId="{E6417F25-8D18-4A3A-8CDB-9322BF0D8D9F}"/>
          </ac:spMkLst>
        </pc:spChg>
        <pc:spChg chg="mod">
          <ac:chgData name="Chantelle Reid" userId="c838a14a-76d5-472b-bbde-151ac4201107" providerId="ADAL" clId="{D3794595-23F8-4636-880E-302DDF9CA491}" dt="2020-07-06T10:23:09.744" v="1140" actId="20577"/>
          <ac:spMkLst>
            <pc:docMk/>
            <pc:sldMk cId="2588199388" sldId="257"/>
            <ac:spMk id="8" creationId="{C515E120-F828-42C7-A60C-5346D065C446}"/>
          </ac:spMkLst>
        </pc:spChg>
        <pc:spChg chg="mod">
          <ac:chgData name="Chantelle Reid" userId="c838a14a-76d5-472b-bbde-151ac4201107" providerId="ADAL" clId="{D3794595-23F8-4636-880E-302DDF9CA491}" dt="2020-07-06T10:21:53.711" v="1090" actId="313"/>
          <ac:spMkLst>
            <pc:docMk/>
            <pc:sldMk cId="2588199388" sldId="257"/>
            <ac:spMk id="10" creationId="{B5800B5A-E465-4AC4-8717-46B6D306BEAE}"/>
          </ac:spMkLst>
        </pc:spChg>
        <pc:spChg chg="mod">
          <ac:chgData name="Chantelle Reid" userId="c838a14a-76d5-472b-bbde-151ac4201107" providerId="ADAL" clId="{D3794595-23F8-4636-880E-302DDF9CA491}" dt="2020-07-06T09:53:31.433" v="13" actId="20577"/>
          <ac:spMkLst>
            <pc:docMk/>
            <pc:sldMk cId="2588199388" sldId="257"/>
            <ac:spMk id="12" creationId="{92C2672E-C048-464D-ACB6-339A5A91A950}"/>
          </ac:spMkLst>
        </pc:spChg>
        <pc:picChg chg="add mod">
          <ac:chgData name="Chantelle Reid" userId="c838a14a-76d5-472b-bbde-151ac4201107" providerId="ADAL" clId="{D3794595-23F8-4636-880E-302DDF9CA491}" dt="2020-07-06T10:21:50.353" v="1089" actId="1076"/>
          <ac:picMkLst>
            <pc:docMk/>
            <pc:sldMk cId="2588199388" sldId="257"/>
            <ac:picMk id="2" creationId="{26A2B7C0-ED8F-4ED1-9705-B59B3239A4EC}"/>
          </ac:picMkLst>
        </pc:picChg>
        <pc:picChg chg="del">
          <ac:chgData name="Chantelle Reid" userId="c838a14a-76d5-472b-bbde-151ac4201107" providerId="ADAL" clId="{D3794595-23F8-4636-880E-302DDF9CA491}" dt="2020-07-06T10:21:36.612" v="1083" actId="478"/>
          <ac:picMkLst>
            <pc:docMk/>
            <pc:sldMk cId="2588199388" sldId="257"/>
            <ac:picMk id="17" creationId="{AD34ABD9-0C5C-4871-B8CD-048BD61F949F}"/>
          </ac:picMkLst>
        </pc:picChg>
        <pc:picChg chg="del">
          <ac:chgData name="Chantelle Reid" userId="c838a14a-76d5-472b-bbde-151ac4201107" providerId="ADAL" clId="{D3794595-23F8-4636-880E-302DDF9CA491}" dt="2020-07-06T10:21:37.195" v="1084" actId="478"/>
          <ac:picMkLst>
            <pc:docMk/>
            <pc:sldMk cId="2588199388" sldId="257"/>
            <ac:picMk id="20" creationId="{A5B35C7F-5CE5-4838-B08E-511F49F7331E}"/>
          </ac:picMkLst>
        </pc:picChg>
        <pc:picChg chg="del">
          <ac:chgData name="Chantelle Reid" userId="c838a14a-76d5-472b-bbde-151ac4201107" providerId="ADAL" clId="{D3794595-23F8-4636-880E-302DDF9CA491}" dt="2020-07-06T10:21:37.663" v="1085" actId="478"/>
          <ac:picMkLst>
            <pc:docMk/>
            <pc:sldMk cId="2588199388" sldId="257"/>
            <ac:picMk id="21" creationId="{3044BF04-1EA2-431A-918A-B1021581295F}"/>
          </ac:picMkLst>
        </pc:picChg>
      </pc:sldChg>
    </pc:docChg>
  </pc:docChgLst>
  <pc:docChgLst>
    <pc:chgData name="Chantelle Reid" userId="c838a14a-76d5-472b-bbde-151ac4201107" providerId="ADAL" clId="{04AADA9B-2C02-46B8-93B3-EEF8527535E6}"/>
    <pc:docChg chg="modSld">
      <pc:chgData name="Chantelle Reid" userId="c838a14a-76d5-472b-bbde-151ac4201107" providerId="ADAL" clId="{04AADA9B-2C02-46B8-93B3-EEF8527535E6}" dt="2021-03-30T08:17:51.801" v="11" actId="20577"/>
      <pc:docMkLst>
        <pc:docMk/>
      </pc:docMkLst>
      <pc:sldChg chg="modSp mod">
        <pc:chgData name="Chantelle Reid" userId="c838a14a-76d5-472b-bbde-151ac4201107" providerId="ADAL" clId="{04AADA9B-2C02-46B8-93B3-EEF8527535E6}" dt="2021-03-29T13:09:29.123" v="3" actId="20577"/>
        <pc:sldMkLst>
          <pc:docMk/>
          <pc:sldMk cId="676897697" sldId="256"/>
        </pc:sldMkLst>
        <pc:spChg chg="mod">
          <ac:chgData name="Chantelle Reid" userId="c838a14a-76d5-472b-bbde-151ac4201107" providerId="ADAL" clId="{04AADA9B-2C02-46B8-93B3-EEF8527535E6}" dt="2021-03-29T13:09:29.123" v="3" actId="20577"/>
          <ac:spMkLst>
            <pc:docMk/>
            <pc:sldMk cId="676897697" sldId="256"/>
            <ac:spMk id="22" creationId="{547E661F-FFE6-4C21-9A00-7AEE61C1A30E}"/>
          </ac:spMkLst>
        </pc:spChg>
      </pc:sldChg>
      <pc:sldChg chg="modSp mod">
        <pc:chgData name="Chantelle Reid" userId="c838a14a-76d5-472b-bbde-151ac4201107" providerId="ADAL" clId="{04AADA9B-2C02-46B8-93B3-EEF8527535E6}" dt="2021-03-30T08:17:51.801" v="11" actId="20577"/>
        <pc:sldMkLst>
          <pc:docMk/>
          <pc:sldMk cId="2588199388" sldId="257"/>
        </pc:sldMkLst>
        <pc:spChg chg="mod">
          <ac:chgData name="Chantelle Reid" userId="c838a14a-76d5-472b-bbde-151ac4201107" providerId="ADAL" clId="{04AADA9B-2C02-46B8-93B3-EEF8527535E6}" dt="2021-03-30T08:17:10.030" v="7" actId="20577"/>
          <ac:spMkLst>
            <pc:docMk/>
            <pc:sldMk cId="2588199388" sldId="257"/>
            <ac:spMk id="8" creationId="{C515E120-F828-42C7-A60C-5346D065C446}"/>
          </ac:spMkLst>
        </pc:spChg>
        <pc:spChg chg="mod">
          <ac:chgData name="Chantelle Reid" userId="c838a14a-76d5-472b-bbde-151ac4201107" providerId="ADAL" clId="{04AADA9B-2C02-46B8-93B3-EEF8527535E6}" dt="2021-03-30T08:17:51.801" v="11" actId="20577"/>
          <ac:spMkLst>
            <pc:docMk/>
            <pc:sldMk cId="2588199388" sldId="257"/>
            <ac:spMk id="12" creationId="{92C2672E-C048-464D-ACB6-339A5A91A950}"/>
          </ac:spMkLst>
        </pc:spChg>
      </pc:sldChg>
    </pc:docChg>
  </pc:docChgLst>
  <pc:docChgLst>
    <pc:chgData name="Chantelle Reid" userId="c838a14a-76d5-472b-bbde-151ac4201107" providerId="ADAL" clId="{2854B17B-2AD3-49F9-A8B0-F2ADFA6C81D2}"/>
    <pc:docChg chg="modSld">
      <pc:chgData name="Chantelle Reid" userId="c838a14a-76d5-472b-bbde-151ac4201107" providerId="ADAL" clId="{2854B17B-2AD3-49F9-A8B0-F2ADFA6C81D2}" dt="2021-06-28T10:06:01.495" v="5" actId="1076"/>
      <pc:docMkLst>
        <pc:docMk/>
      </pc:docMkLst>
      <pc:sldChg chg="addSp modSp mod">
        <pc:chgData name="Chantelle Reid" userId="c838a14a-76d5-472b-bbde-151ac4201107" providerId="ADAL" clId="{2854B17B-2AD3-49F9-A8B0-F2ADFA6C81D2}" dt="2021-06-28T10:06:01.495" v="5" actId="1076"/>
        <pc:sldMkLst>
          <pc:docMk/>
          <pc:sldMk cId="2588199388" sldId="257"/>
        </pc:sldMkLst>
        <pc:spChg chg="mod">
          <ac:chgData name="Chantelle Reid" userId="c838a14a-76d5-472b-bbde-151ac4201107" providerId="ADAL" clId="{2854B17B-2AD3-49F9-A8B0-F2ADFA6C81D2}" dt="2021-06-28T10:05:36.618" v="0" actId="1076"/>
          <ac:spMkLst>
            <pc:docMk/>
            <pc:sldMk cId="2588199388" sldId="257"/>
            <ac:spMk id="4" creationId="{B8F0CE6D-5B90-48F2-B352-EE85095A85E1}"/>
          </ac:spMkLst>
        </pc:spChg>
        <pc:spChg chg="mod">
          <ac:chgData name="Chantelle Reid" userId="c838a14a-76d5-472b-bbde-151ac4201107" providerId="ADAL" clId="{2854B17B-2AD3-49F9-A8B0-F2ADFA6C81D2}" dt="2021-06-28T10:05:36.618" v="0" actId="1076"/>
          <ac:spMkLst>
            <pc:docMk/>
            <pc:sldMk cId="2588199388" sldId="257"/>
            <ac:spMk id="6" creationId="{32C3E08C-4E82-4B4D-A724-63F3E78B24E1}"/>
          </ac:spMkLst>
        </pc:spChg>
        <pc:spChg chg="mod">
          <ac:chgData name="Chantelle Reid" userId="c838a14a-76d5-472b-bbde-151ac4201107" providerId="ADAL" clId="{2854B17B-2AD3-49F9-A8B0-F2ADFA6C81D2}" dt="2021-06-28T10:05:36.618" v="0" actId="1076"/>
          <ac:spMkLst>
            <pc:docMk/>
            <pc:sldMk cId="2588199388" sldId="257"/>
            <ac:spMk id="7" creationId="{E6417F25-8D18-4A3A-8CDB-9322BF0D8D9F}"/>
          </ac:spMkLst>
        </pc:spChg>
        <pc:spChg chg="mod">
          <ac:chgData name="Chantelle Reid" userId="c838a14a-76d5-472b-bbde-151ac4201107" providerId="ADAL" clId="{2854B17B-2AD3-49F9-A8B0-F2ADFA6C81D2}" dt="2021-06-28T10:05:36.618" v="0" actId="1076"/>
          <ac:spMkLst>
            <pc:docMk/>
            <pc:sldMk cId="2588199388" sldId="257"/>
            <ac:spMk id="8" creationId="{C515E120-F828-42C7-A60C-5346D065C446}"/>
          </ac:spMkLst>
        </pc:spChg>
        <pc:spChg chg="mod">
          <ac:chgData name="Chantelle Reid" userId="c838a14a-76d5-472b-bbde-151ac4201107" providerId="ADAL" clId="{2854B17B-2AD3-49F9-A8B0-F2ADFA6C81D2}" dt="2021-06-28T10:05:42.487" v="1" actId="1076"/>
          <ac:spMkLst>
            <pc:docMk/>
            <pc:sldMk cId="2588199388" sldId="257"/>
            <ac:spMk id="9" creationId="{8935D2AB-A871-470D-97E5-DAA524BEFE2B}"/>
          </ac:spMkLst>
        </pc:spChg>
        <pc:spChg chg="mod">
          <ac:chgData name="Chantelle Reid" userId="c838a14a-76d5-472b-bbde-151ac4201107" providerId="ADAL" clId="{2854B17B-2AD3-49F9-A8B0-F2ADFA6C81D2}" dt="2021-06-28T10:05:58.553" v="4" actId="1076"/>
          <ac:spMkLst>
            <pc:docMk/>
            <pc:sldMk cId="2588199388" sldId="257"/>
            <ac:spMk id="16" creationId="{45043D58-AAD4-43B8-8829-504031795A94}"/>
          </ac:spMkLst>
        </pc:spChg>
        <pc:spChg chg="mod">
          <ac:chgData name="Chantelle Reid" userId="c838a14a-76d5-472b-bbde-151ac4201107" providerId="ADAL" clId="{2854B17B-2AD3-49F9-A8B0-F2ADFA6C81D2}" dt="2021-06-28T10:05:58.553" v="4" actId="1076"/>
          <ac:spMkLst>
            <pc:docMk/>
            <pc:sldMk cId="2588199388" sldId="257"/>
            <ac:spMk id="17" creationId="{5455D691-F894-41DF-8AF6-10033487A39D}"/>
          </ac:spMkLst>
        </pc:spChg>
        <pc:spChg chg="mod">
          <ac:chgData name="Chantelle Reid" userId="c838a14a-76d5-472b-bbde-151ac4201107" providerId="ADAL" clId="{2854B17B-2AD3-49F9-A8B0-F2ADFA6C81D2}" dt="2021-06-28T10:05:58.553" v="4" actId="1076"/>
          <ac:spMkLst>
            <pc:docMk/>
            <pc:sldMk cId="2588199388" sldId="257"/>
            <ac:spMk id="18" creationId="{FD7FCAEB-7511-4DDC-BD90-E5B3B5718711}"/>
          </ac:spMkLst>
        </pc:spChg>
        <pc:spChg chg="mod">
          <ac:chgData name="Chantelle Reid" userId="c838a14a-76d5-472b-bbde-151ac4201107" providerId="ADAL" clId="{2854B17B-2AD3-49F9-A8B0-F2ADFA6C81D2}" dt="2021-06-28T10:05:58.553" v="4" actId="1076"/>
          <ac:spMkLst>
            <pc:docMk/>
            <pc:sldMk cId="2588199388" sldId="257"/>
            <ac:spMk id="19" creationId="{7CFA5F3B-2C33-4D95-8715-F51876C8F353}"/>
          </ac:spMkLst>
        </pc:spChg>
        <pc:spChg chg="mod">
          <ac:chgData name="Chantelle Reid" userId="c838a14a-76d5-472b-bbde-151ac4201107" providerId="ADAL" clId="{2854B17B-2AD3-49F9-A8B0-F2ADFA6C81D2}" dt="2021-06-28T10:05:58.553" v="4" actId="1076"/>
          <ac:spMkLst>
            <pc:docMk/>
            <pc:sldMk cId="2588199388" sldId="257"/>
            <ac:spMk id="20" creationId="{ABA8ED10-44F2-4DB3-AC28-9E9D2C5EBD9C}"/>
          </ac:spMkLst>
        </pc:spChg>
        <pc:grpChg chg="add mod">
          <ac:chgData name="Chantelle Reid" userId="c838a14a-76d5-472b-bbde-151ac4201107" providerId="ADAL" clId="{2854B17B-2AD3-49F9-A8B0-F2ADFA6C81D2}" dt="2021-06-28T10:05:58.553" v="4" actId="1076"/>
          <ac:grpSpMkLst>
            <pc:docMk/>
            <pc:sldMk cId="2588199388" sldId="257"/>
            <ac:grpSpMk id="14" creationId="{CCF9DAFF-F852-4EF3-9069-AB8897323E79}"/>
          </ac:grpSpMkLst>
        </pc:grpChg>
        <pc:picChg chg="add mod">
          <ac:chgData name="Chantelle Reid" userId="c838a14a-76d5-472b-bbde-151ac4201107" providerId="ADAL" clId="{2854B17B-2AD3-49F9-A8B0-F2ADFA6C81D2}" dt="2021-06-28T10:05:56.013" v="3" actId="1076"/>
          <ac:picMkLst>
            <pc:docMk/>
            <pc:sldMk cId="2588199388" sldId="257"/>
            <ac:picMk id="13" creationId="{F7694FBA-A5A2-404D-AC4A-CD3B267192E4}"/>
          </ac:picMkLst>
        </pc:picChg>
        <pc:picChg chg="mod">
          <ac:chgData name="Chantelle Reid" userId="c838a14a-76d5-472b-bbde-151ac4201107" providerId="ADAL" clId="{2854B17B-2AD3-49F9-A8B0-F2ADFA6C81D2}" dt="2021-06-28T10:05:58.553" v="4" actId="1076"/>
          <ac:picMkLst>
            <pc:docMk/>
            <pc:sldMk cId="2588199388" sldId="257"/>
            <ac:picMk id="15" creationId="{75D1E5CC-A38F-47CC-A1BF-C5A2853E8A78}"/>
          </ac:picMkLst>
        </pc:picChg>
        <pc:picChg chg="add mod">
          <ac:chgData name="Chantelle Reid" userId="c838a14a-76d5-472b-bbde-151ac4201107" providerId="ADAL" clId="{2854B17B-2AD3-49F9-A8B0-F2ADFA6C81D2}" dt="2021-06-28T10:06:01.495" v="5" actId="1076"/>
          <ac:picMkLst>
            <pc:docMk/>
            <pc:sldMk cId="2588199388" sldId="257"/>
            <ac:picMk id="21" creationId="{BBDE4B8A-5865-4D4B-967B-D58FF617555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83DA8A-5CEA-49E3-83FD-CA548AB65873}"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564FD9-5460-42CD-830B-6E2B2DCD4FD1}" type="slidenum">
              <a:rPr lang="en-GB" smtClean="0"/>
              <a:t>‹#›</a:t>
            </a:fld>
            <a:endParaRPr lang="en-GB"/>
          </a:p>
        </p:txBody>
      </p:sp>
    </p:spTree>
    <p:extLst>
      <p:ext uri="{BB962C8B-B14F-4D97-AF65-F5344CB8AC3E}">
        <p14:creationId xmlns:p14="http://schemas.microsoft.com/office/powerpoint/2010/main" val="2051365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3DA8A-5CEA-49E3-83FD-CA548AB65873}"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564FD9-5460-42CD-830B-6E2B2DCD4FD1}" type="slidenum">
              <a:rPr lang="en-GB" smtClean="0"/>
              <a:t>‹#›</a:t>
            </a:fld>
            <a:endParaRPr lang="en-GB"/>
          </a:p>
        </p:txBody>
      </p:sp>
    </p:spTree>
    <p:extLst>
      <p:ext uri="{BB962C8B-B14F-4D97-AF65-F5344CB8AC3E}">
        <p14:creationId xmlns:p14="http://schemas.microsoft.com/office/powerpoint/2010/main" val="3122083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3DA8A-5CEA-49E3-83FD-CA548AB65873}"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564FD9-5460-42CD-830B-6E2B2DCD4FD1}" type="slidenum">
              <a:rPr lang="en-GB" smtClean="0"/>
              <a:t>‹#›</a:t>
            </a:fld>
            <a:endParaRPr lang="en-GB"/>
          </a:p>
        </p:txBody>
      </p:sp>
    </p:spTree>
    <p:extLst>
      <p:ext uri="{BB962C8B-B14F-4D97-AF65-F5344CB8AC3E}">
        <p14:creationId xmlns:p14="http://schemas.microsoft.com/office/powerpoint/2010/main" val="168616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3DA8A-5CEA-49E3-83FD-CA548AB65873}"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564FD9-5460-42CD-830B-6E2B2DCD4FD1}" type="slidenum">
              <a:rPr lang="en-GB" smtClean="0"/>
              <a:t>‹#›</a:t>
            </a:fld>
            <a:endParaRPr lang="en-GB"/>
          </a:p>
        </p:txBody>
      </p:sp>
    </p:spTree>
    <p:extLst>
      <p:ext uri="{BB962C8B-B14F-4D97-AF65-F5344CB8AC3E}">
        <p14:creationId xmlns:p14="http://schemas.microsoft.com/office/powerpoint/2010/main" val="369562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3DA8A-5CEA-49E3-83FD-CA548AB65873}"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564FD9-5460-42CD-830B-6E2B2DCD4FD1}" type="slidenum">
              <a:rPr lang="en-GB" smtClean="0"/>
              <a:t>‹#›</a:t>
            </a:fld>
            <a:endParaRPr lang="en-GB"/>
          </a:p>
        </p:txBody>
      </p:sp>
    </p:spTree>
    <p:extLst>
      <p:ext uri="{BB962C8B-B14F-4D97-AF65-F5344CB8AC3E}">
        <p14:creationId xmlns:p14="http://schemas.microsoft.com/office/powerpoint/2010/main" val="658560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83DA8A-5CEA-49E3-83FD-CA548AB65873}"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564FD9-5460-42CD-830B-6E2B2DCD4FD1}" type="slidenum">
              <a:rPr lang="en-GB" smtClean="0"/>
              <a:t>‹#›</a:t>
            </a:fld>
            <a:endParaRPr lang="en-GB"/>
          </a:p>
        </p:txBody>
      </p:sp>
    </p:spTree>
    <p:extLst>
      <p:ext uri="{BB962C8B-B14F-4D97-AF65-F5344CB8AC3E}">
        <p14:creationId xmlns:p14="http://schemas.microsoft.com/office/powerpoint/2010/main" val="4158025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83DA8A-5CEA-49E3-83FD-CA548AB65873}" type="datetimeFigureOut">
              <a:rPr lang="en-GB" smtClean="0"/>
              <a:t>28/06/2021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564FD9-5460-42CD-830B-6E2B2DCD4FD1}" type="slidenum">
              <a:rPr lang="en-GB" smtClean="0"/>
              <a:t>‹#›</a:t>
            </a:fld>
            <a:endParaRPr lang="en-GB"/>
          </a:p>
        </p:txBody>
      </p:sp>
    </p:spTree>
    <p:extLst>
      <p:ext uri="{BB962C8B-B14F-4D97-AF65-F5344CB8AC3E}">
        <p14:creationId xmlns:p14="http://schemas.microsoft.com/office/powerpoint/2010/main" val="269907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83DA8A-5CEA-49E3-83FD-CA548AB65873}" type="datetimeFigureOut">
              <a:rPr lang="en-GB" smtClean="0"/>
              <a:t>28/06/2021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564FD9-5460-42CD-830B-6E2B2DCD4FD1}" type="slidenum">
              <a:rPr lang="en-GB" smtClean="0"/>
              <a:t>‹#›</a:t>
            </a:fld>
            <a:endParaRPr lang="en-GB"/>
          </a:p>
        </p:txBody>
      </p:sp>
    </p:spTree>
    <p:extLst>
      <p:ext uri="{BB962C8B-B14F-4D97-AF65-F5344CB8AC3E}">
        <p14:creationId xmlns:p14="http://schemas.microsoft.com/office/powerpoint/2010/main" val="227239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3DA8A-5CEA-49E3-83FD-CA548AB65873}" type="datetimeFigureOut">
              <a:rPr lang="en-GB" smtClean="0"/>
              <a:t>28/06/2021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564FD9-5460-42CD-830B-6E2B2DCD4FD1}" type="slidenum">
              <a:rPr lang="en-GB" smtClean="0"/>
              <a:t>‹#›</a:t>
            </a:fld>
            <a:endParaRPr lang="en-GB"/>
          </a:p>
        </p:txBody>
      </p:sp>
    </p:spTree>
    <p:extLst>
      <p:ext uri="{BB962C8B-B14F-4D97-AF65-F5344CB8AC3E}">
        <p14:creationId xmlns:p14="http://schemas.microsoft.com/office/powerpoint/2010/main" val="295307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83DA8A-5CEA-49E3-83FD-CA548AB65873}"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564FD9-5460-42CD-830B-6E2B2DCD4FD1}" type="slidenum">
              <a:rPr lang="en-GB" smtClean="0"/>
              <a:t>‹#›</a:t>
            </a:fld>
            <a:endParaRPr lang="en-GB"/>
          </a:p>
        </p:txBody>
      </p:sp>
    </p:spTree>
    <p:extLst>
      <p:ext uri="{BB962C8B-B14F-4D97-AF65-F5344CB8AC3E}">
        <p14:creationId xmlns:p14="http://schemas.microsoft.com/office/powerpoint/2010/main" val="4227946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83DA8A-5CEA-49E3-83FD-CA548AB65873}"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564FD9-5460-42CD-830B-6E2B2DCD4FD1}" type="slidenum">
              <a:rPr lang="en-GB" smtClean="0"/>
              <a:t>‹#›</a:t>
            </a:fld>
            <a:endParaRPr lang="en-GB"/>
          </a:p>
        </p:txBody>
      </p:sp>
    </p:spTree>
    <p:extLst>
      <p:ext uri="{BB962C8B-B14F-4D97-AF65-F5344CB8AC3E}">
        <p14:creationId xmlns:p14="http://schemas.microsoft.com/office/powerpoint/2010/main" val="34703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3DA8A-5CEA-49E3-83FD-CA548AB65873}" type="datetimeFigureOut">
              <a:rPr lang="en-GB" smtClean="0"/>
              <a:t>28/06/2021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64FD9-5460-42CD-830B-6E2B2DCD4FD1}" type="slidenum">
              <a:rPr lang="en-GB" smtClean="0"/>
              <a:t>‹#›</a:t>
            </a:fld>
            <a:endParaRPr lang="en-GB"/>
          </a:p>
        </p:txBody>
      </p:sp>
    </p:spTree>
    <p:extLst>
      <p:ext uri="{BB962C8B-B14F-4D97-AF65-F5344CB8AC3E}">
        <p14:creationId xmlns:p14="http://schemas.microsoft.com/office/powerpoint/2010/main" val="1559528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966F19B-351F-416B-B1DD-92B3306721C6}"/>
              </a:ext>
            </a:extLst>
          </p:cNvPr>
          <p:cNvSpPr txBox="1"/>
          <p:nvPr/>
        </p:nvSpPr>
        <p:spPr>
          <a:xfrm>
            <a:off x="161543" y="541048"/>
            <a:ext cx="2112471"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GB" sz="400" b="1" dirty="0">
              <a:effectLst>
                <a:outerShdw blurRad="50800" dist="38100" dir="2700000" algn="tl" rotWithShape="0">
                  <a:prstClr val="black">
                    <a:alpha val="40000"/>
                  </a:prstClr>
                </a:outerShdw>
              </a:effectLst>
            </a:endParaRPr>
          </a:p>
          <a:p>
            <a:pPr algn="ctr"/>
            <a:r>
              <a:rPr lang="en-GB" b="1" dirty="0">
                <a:effectLst>
                  <a:outerShdw blurRad="50800" dist="38100" dir="2700000" algn="tl" rotWithShape="0">
                    <a:prstClr val="black">
                      <a:alpha val="40000"/>
                    </a:prstClr>
                  </a:outerShdw>
                </a:effectLst>
              </a:rPr>
              <a:t>SUSTAINABILITY</a:t>
            </a:r>
          </a:p>
        </p:txBody>
      </p:sp>
      <p:sp>
        <p:nvSpPr>
          <p:cNvPr id="5" name="TextBox 4">
            <a:extLst>
              <a:ext uri="{FF2B5EF4-FFF2-40B4-BE49-F238E27FC236}">
                <a16:creationId xmlns:a16="http://schemas.microsoft.com/office/drawing/2014/main" id="{0BA24B5D-ADB4-4F26-B815-FD06AA7CEB31}"/>
              </a:ext>
            </a:extLst>
          </p:cNvPr>
          <p:cNvSpPr txBox="1"/>
          <p:nvPr/>
        </p:nvSpPr>
        <p:spPr>
          <a:xfrm>
            <a:off x="2434256" y="541048"/>
            <a:ext cx="7377475"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100" dirty="0"/>
              <a:t>In Design and Technology, understanding about sustainability is important in the world today. It is important as we wish to try and combat issues that will harm our plant. To prevent this designers try to incorporate sustainable design.</a:t>
            </a:r>
          </a:p>
        </p:txBody>
      </p:sp>
      <p:sp>
        <p:nvSpPr>
          <p:cNvPr id="26" name="Rectangle 25">
            <a:extLst>
              <a:ext uri="{FF2B5EF4-FFF2-40B4-BE49-F238E27FC236}">
                <a16:creationId xmlns:a16="http://schemas.microsoft.com/office/drawing/2014/main" id="{5611EBB4-4D66-4FB2-81C7-421628B16CAB}"/>
              </a:ext>
            </a:extLst>
          </p:cNvPr>
          <p:cNvSpPr/>
          <p:nvPr/>
        </p:nvSpPr>
        <p:spPr>
          <a:xfrm>
            <a:off x="161543" y="1124260"/>
            <a:ext cx="3595414" cy="233910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b="1" u="sng" dirty="0">
                <a:latin typeface="Calibri" panose="020F0502020204030204" pitchFamily="34" charset="0"/>
                <a:cs typeface="Calibri" panose="020F0502020204030204" pitchFamily="34" charset="0"/>
              </a:rPr>
              <a:t>Sustainability</a:t>
            </a: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endParaRPr lang="en-GB" sz="1000" dirty="0"/>
          </a:p>
          <a:p>
            <a:endParaRPr lang="en-GB" sz="1000" dirty="0"/>
          </a:p>
          <a:p>
            <a:r>
              <a:rPr lang="en-GB" sz="1000" dirty="0"/>
              <a:t>Sustainable design seeks to reduce negative impacts on the environment, and the health and comfort of building occupants, thereby improving building performance. The basic objectives of sustainability are to reduce consumption of non-renewable resources, minimize waste, and create healthy, productive environments.</a:t>
            </a:r>
          </a:p>
        </p:txBody>
      </p:sp>
      <p:sp>
        <p:nvSpPr>
          <p:cNvPr id="8" name="TextBox 7">
            <a:extLst>
              <a:ext uri="{FF2B5EF4-FFF2-40B4-BE49-F238E27FC236}">
                <a16:creationId xmlns:a16="http://schemas.microsoft.com/office/drawing/2014/main" id="{68FF5DC9-7FDF-4895-BB55-A58445450D49}"/>
              </a:ext>
            </a:extLst>
          </p:cNvPr>
          <p:cNvSpPr txBox="1"/>
          <p:nvPr/>
        </p:nvSpPr>
        <p:spPr>
          <a:xfrm>
            <a:off x="4000082" y="1124260"/>
            <a:ext cx="2752194" cy="5632311"/>
          </a:xfrm>
          <a:prstGeom prst="rect">
            <a:avLst/>
          </a:prstGeom>
          <a:noFill/>
          <a:ln>
            <a:solidFill>
              <a:schemeClr val="tx1"/>
            </a:solidFill>
          </a:ln>
        </p:spPr>
        <p:txBody>
          <a:bodyPr wrap="square" rtlCol="0">
            <a:spAutoFit/>
          </a:bodyPr>
          <a:lstStyle/>
          <a:p>
            <a:pPr algn="ctr"/>
            <a:r>
              <a:rPr lang="en-GB" sz="1000" b="1" u="sng" dirty="0"/>
              <a:t>The 6R’s</a:t>
            </a:r>
          </a:p>
          <a:p>
            <a:endParaRPr lang="en-GB" sz="1000" dirty="0"/>
          </a:p>
          <a:p>
            <a:endParaRPr lang="en-GB" sz="1000" dirty="0"/>
          </a:p>
          <a:p>
            <a:endParaRPr lang="en-GB" sz="1000" dirty="0"/>
          </a:p>
          <a:p>
            <a:endParaRPr lang="en-GB" sz="1000" dirty="0"/>
          </a:p>
          <a:p>
            <a:endParaRPr lang="en-GB" sz="1000" dirty="0"/>
          </a:p>
          <a:p>
            <a:endParaRPr lang="en-GB" sz="1000" dirty="0"/>
          </a:p>
          <a:p>
            <a:r>
              <a:rPr lang="en-GB" sz="1000" b="1" dirty="0"/>
              <a:t>Refuse</a:t>
            </a:r>
            <a:r>
              <a:rPr lang="en-GB" sz="1000" dirty="0"/>
              <a:t>  what you don’t need - Is your product really needed? Have you thought about the people who might be making your product - are they treated fairly (pay, living and working conditions etc)?</a:t>
            </a:r>
          </a:p>
          <a:p>
            <a:endParaRPr lang="en-GB" sz="1000" dirty="0"/>
          </a:p>
          <a:p>
            <a:r>
              <a:rPr lang="en-GB" sz="1000" b="1" dirty="0"/>
              <a:t>Reduce </a:t>
            </a:r>
            <a:r>
              <a:rPr lang="en-GB" sz="1000" dirty="0"/>
              <a:t>what you do need - Are there any parts in your product that are not needed? How can the amount of material be reduced? How could you simplify your product?</a:t>
            </a:r>
          </a:p>
          <a:p>
            <a:endParaRPr lang="en-GB" sz="1000" dirty="0"/>
          </a:p>
          <a:p>
            <a:r>
              <a:rPr lang="en-GB" sz="1000" b="1" dirty="0"/>
              <a:t>Reuse </a:t>
            </a:r>
            <a:r>
              <a:rPr lang="en-GB" sz="1000" dirty="0"/>
              <a:t>anything you can think of - Which parts of the product could be used again? Has the product got another use without having to process it?</a:t>
            </a:r>
          </a:p>
          <a:p>
            <a:endParaRPr lang="en-GB" sz="1000" b="1" dirty="0"/>
          </a:p>
          <a:p>
            <a:r>
              <a:rPr lang="en-GB" sz="1000" b="1" dirty="0"/>
              <a:t>Recycle </a:t>
            </a:r>
            <a:r>
              <a:rPr lang="en-GB" sz="1000" dirty="0"/>
              <a:t>what you cannot refuse, reduce or reuse - Which parts of the product can be recycled? Is this information clear on the packaging?</a:t>
            </a:r>
          </a:p>
          <a:p>
            <a:endParaRPr lang="en-GB" sz="1000" dirty="0"/>
          </a:p>
          <a:p>
            <a:r>
              <a:rPr lang="en-GB" sz="1000" b="1" dirty="0"/>
              <a:t>Repair </a:t>
            </a:r>
            <a:r>
              <a:rPr lang="en-GB" sz="1000" dirty="0"/>
              <a:t>what you can fix - Which parts might need to be replaced? Which parts might fail with use or over time? How easy would it be to replace parts?</a:t>
            </a:r>
          </a:p>
          <a:p>
            <a:endParaRPr lang="en-GB" sz="1000" dirty="0"/>
          </a:p>
          <a:p>
            <a:r>
              <a:rPr lang="en-GB" sz="1000" b="1" dirty="0"/>
              <a:t>Rethink</a:t>
            </a:r>
            <a:r>
              <a:rPr lang="en-GB" sz="1000" dirty="0"/>
              <a:t>  if you really  need it - How can the product do the job better? Is the product energy efficient? Has the product been designed for disassembly?</a:t>
            </a:r>
          </a:p>
        </p:txBody>
      </p:sp>
      <p:pic>
        <p:nvPicPr>
          <p:cNvPr id="20" name="Picture 2">
            <a:extLst>
              <a:ext uri="{FF2B5EF4-FFF2-40B4-BE49-F238E27FC236}">
                <a16:creationId xmlns:a16="http://schemas.microsoft.com/office/drawing/2014/main" id="{6419CE78-5E33-42FB-9692-02BBA85489F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16632"/>
            <a:ext cx="5238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2" name="TextBox 21">
            <a:extLst>
              <a:ext uri="{FF2B5EF4-FFF2-40B4-BE49-F238E27FC236}">
                <a16:creationId xmlns:a16="http://schemas.microsoft.com/office/drawing/2014/main" id="{547E661F-FFE6-4C21-9A00-7AEE61C1A30E}"/>
              </a:ext>
            </a:extLst>
          </p:cNvPr>
          <p:cNvSpPr txBox="1"/>
          <p:nvPr/>
        </p:nvSpPr>
        <p:spPr>
          <a:xfrm>
            <a:off x="919411" y="116632"/>
            <a:ext cx="8261101" cy="369332"/>
          </a:xfrm>
          <a:prstGeom prst="rect">
            <a:avLst/>
          </a:prstGeom>
          <a:noFill/>
        </p:spPr>
        <p:txBody>
          <a:bodyPr wrap="square" rtlCol="0">
            <a:spAutoFit/>
          </a:bodyPr>
          <a:lstStyle/>
          <a:p>
            <a:r>
              <a:rPr lang="en-GB" b="1" dirty="0"/>
              <a:t>Stockland Green Knowledge Organiser - DT- </a:t>
            </a:r>
            <a:r>
              <a:rPr lang="en-GB" b="1"/>
              <a:t>Year 8 </a:t>
            </a:r>
            <a:r>
              <a:rPr lang="en-GB" b="1" dirty="0"/>
              <a:t>– Sustainability</a:t>
            </a:r>
          </a:p>
        </p:txBody>
      </p:sp>
      <p:pic>
        <p:nvPicPr>
          <p:cNvPr id="2" name="Picture 1">
            <a:extLst>
              <a:ext uri="{FF2B5EF4-FFF2-40B4-BE49-F238E27FC236}">
                <a16:creationId xmlns:a16="http://schemas.microsoft.com/office/drawing/2014/main" id="{697601D6-075C-4BEA-AED0-A6FD0FD882E7}"/>
              </a:ext>
            </a:extLst>
          </p:cNvPr>
          <p:cNvPicPr>
            <a:picLocks noChangeAspect="1"/>
          </p:cNvPicPr>
          <p:nvPr/>
        </p:nvPicPr>
        <p:blipFill>
          <a:blip r:embed="rId3"/>
          <a:stretch>
            <a:fillRect/>
          </a:stretch>
        </p:blipFill>
        <p:spPr>
          <a:xfrm>
            <a:off x="1479557" y="1441331"/>
            <a:ext cx="959386" cy="908295"/>
          </a:xfrm>
          <a:prstGeom prst="rect">
            <a:avLst/>
          </a:prstGeom>
          <a:ln>
            <a:noFill/>
          </a:ln>
        </p:spPr>
      </p:pic>
      <p:sp>
        <p:nvSpPr>
          <p:cNvPr id="24" name="Rectangle 23">
            <a:extLst>
              <a:ext uri="{FF2B5EF4-FFF2-40B4-BE49-F238E27FC236}">
                <a16:creationId xmlns:a16="http://schemas.microsoft.com/office/drawing/2014/main" id="{50DF5399-E8A4-4020-B2A6-BEF06C2B27C2}"/>
              </a:ext>
            </a:extLst>
          </p:cNvPr>
          <p:cNvSpPr/>
          <p:nvPr/>
        </p:nvSpPr>
        <p:spPr>
          <a:xfrm>
            <a:off x="161544" y="3801916"/>
            <a:ext cx="3595413" cy="295465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b="1" u="sng" dirty="0">
                <a:latin typeface="Calibri" panose="020F0502020204030204" pitchFamily="34" charset="0"/>
                <a:cs typeface="Calibri" panose="020F0502020204030204" pitchFamily="34" charset="0"/>
              </a:rPr>
              <a:t>Product Life Cycle</a:t>
            </a: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endParaRPr lang="en-GB" sz="1000" dirty="0"/>
          </a:p>
          <a:p>
            <a:endParaRPr lang="en-GB" sz="1000" dirty="0"/>
          </a:p>
          <a:p>
            <a:endParaRPr lang="en-GB" sz="1000" dirty="0"/>
          </a:p>
          <a:p>
            <a:r>
              <a:rPr lang="en-GB" sz="1000" dirty="0"/>
              <a:t>Products life cycle is the time from a product’s manufacture, to its recycling or disposal, at the end of its useful life. Customers often expect products to be designed and manufactured, so that they do as little damage to the environment as possible, throughout their entire lifetime. Products should:</a:t>
            </a:r>
          </a:p>
          <a:p>
            <a:pPr marL="171450" indent="-171450">
              <a:buFont typeface="Arial" panose="020B0604020202020204" pitchFamily="34" charset="0"/>
              <a:buChar char="•"/>
            </a:pPr>
            <a:r>
              <a:rPr lang="en-GB" sz="1000" dirty="0"/>
              <a:t>Be manufactured, from sustainable / recyclable materials, </a:t>
            </a:r>
          </a:p>
          <a:p>
            <a:pPr marL="171450" indent="-171450">
              <a:buFont typeface="Arial" panose="020B0604020202020204" pitchFamily="34" charset="0"/>
              <a:buChar char="•"/>
            </a:pPr>
            <a:r>
              <a:rPr lang="en-GB" sz="1000" dirty="0"/>
              <a:t>produce as little pollution as possible, during manufacture and use. </a:t>
            </a:r>
          </a:p>
          <a:p>
            <a:pPr marL="171450" indent="-171450">
              <a:buFont typeface="Arial" panose="020B0604020202020204" pitchFamily="34" charset="0"/>
              <a:buChar char="•"/>
            </a:pPr>
            <a:r>
              <a:rPr lang="en-GB" sz="1000" dirty="0"/>
              <a:t>Use as little energy / fuel as possible</a:t>
            </a:r>
          </a:p>
        </p:txBody>
      </p:sp>
      <p:pic>
        <p:nvPicPr>
          <p:cNvPr id="3" name="Picture 2">
            <a:extLst>
              <a:ext uri="{FF2B5EF4-FFF2-40B4-BE49-F238E27FC236}">
                <a16:creationId xmlns:a16="http://schemas.microsoft.com/office/drawing/2014/main" id="{9FA55393-75A6-4919-9F2B-A5705A8889D2}"/>
              </a:ext>
            </a:extLst>
          </p:cNvPr>
          <p:cNvPicPr>
            <a:picLocks noChangeAspect="1"/>
          </p:cNvPicPr>
          <p:nvPr/>
        </p:nvPicPr>
        <p:blipFill>
          <a:blip r:embed="rId4"/>
          <a:stretch>
            <a:fillRect/>
          </a:stretch>
        </p:blipFill>
        <p:spPr>
          <a:xfrm>
            <a:off x="1092102" y="4211075"/>
            <a:ext cx="1583018" cy="1153342"/>
          </a:xfrm>
          <a:prstGeom prst="rect">
            <a:avLst/>
          </a:prstGeom>
        </p:spPr>
      </p:pic>
      <p:pic>
        <p:nvPicPr>
          <p:cNvPr id="9" name="Picture 8">
            <a:extLst>
              <a:ext uri="{FF2B5EF4-FFF2-40B4-BE49-F238E27FC236}">
                <a16:creationId xmlns:a16="http://schemas.microsoft.com/office/drawing/2014/main" id="{E1B2A90B-2392-437C-A516-78F9E45FB3B1}"/>
              </a:ext>
            </a:extLst>
          </p:cNvPr>
          <p:cNvPicPr>
            <a:picLocks noChangeAspect="1"/>
          </p:cNvPicPr>
          <p:nvPr/>
        </p:nvPicPr>
        <p:blipFill>
          <a:blip r:embed="rId5"/>
          <a:stretch>
            <a:fillRect/>
          </a:stretch>
        </p:blipFill>
        <p:spPr>
          <a:xfrm>
            <a:off x="4652536" y="1316370"/>
            <a:ext cx="1428750" cy="766763"/>
          </a:xfrm>
          <a:prstGeom prst="rect">
            <a:avLst/>
          </a:prstGeom>
        </p:spPr>
      </p:pic>
      <p:sp>
        <p:nvSpPr>
          <p:cNvPr id="28" name="Rectangle 27">
            <a:extLst>
              <a:ext uri="{FF2B5EF4-FFF2-40B4-BE49-F238E27FC236}">
                <a16:creationId xmlns:a16="http://schemas.microsoft.com/office/drawing/2014/main" id="{0F65BA27-5098-422E-B987-46CCBDA35266}"/>
              </a:ext>
            </a:extLst>
          </p:cNvPr>
          <p:cNvSpPr/>
          <p:nvPr/>
        </p:nvSpPr>
        <p:spPr>
          <a:xfrm>
            <a:off x="6992262" y="1124260"/>
            <a:ext cx="2752194" cy="140038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b="1" u="sng" dirty="0">
                <a:latin typeface="Calibri" panose="020F0502020204030204" pitchFamily="34" charset="0"/>
                <a:cs typeface="Calibri" panose="020F0502020204030204" pitchFamily="34" charset="0"/>
              </a:rPr>
              <a:t>Carbon footprint</a:t>
            </a: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endParaRPr lang="en-GB" sz="1100" b="1" u="sng" dirty="0">
              <a:latin typeface="Calibri" panose="020F0502020204030204" pitchFamily="34" charset="0"/>
              <a:cs typeface="Calibri" panose="020F0502020204030204" pitchFamily="34" charset="0"/>
            </a:endParaRPr>
          </a:p>
          <a:p>
            <a:endParaRPr lang="en-GB" sz="1000" dirty="0"/>
          </a:p>
          <a:p>
            <a:r>
              <a:rPr lang="en-GB" sz="1000" dirty="0"/>
              <a:t>A carbon footprint is the measure of the carbon dioxide produced by something or someone.</a:t>
            </a:r>
          </a:p>
        </p:txBody>
      </p:sp>
      <p:pic>
        <p:nvPicPr>
          <p:cNvPr id="29" name="Picture 28" descr="Image result for carbon footprint">
            <a:extLst>
              <a:ext uri="{FF2B5EF4-FFF2-40B4-BE49-F238E27FC236}">
                <a16:creationId xmlns:a16="http://schemas.microsoft.com/office/drawing/2014/main" id="{32E38964-26AD-4266-889E-DA25D3F28B6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47156" y="1415243"/>
            <a:ext cx="1240972" cy="651127"/>
          </a:xfrm>
          <a:prstGeom prst="rect">
            <a:avLst/>
          </a:prstGeom>
          <a:noFill/>
          <a:ln>
            <a:noFill/>
          </a:ln>
        </p:spPr>
      </p:pic>
      <p:sp>
        <p:nvSpPr>
          <p:cNvPr id="30" name="Rectangle 29">
            <a:extLst>
              <a:ext uri="{FF2B5EF4-FFF2-40B4-BE49-F238E27FC236}">
                <a16:creationId xmlns:a16="http://schemas.microsoft.com/office/drawing/2014/main" id="{511C92B9-513B-4DBA-B255-F4C65A74D588}"/>
              </a:ext>
            </a:extLst>
          </p:cNvPr>
          <p:cNvSpPr/>
          <p:nvPr/>
        </p:nvSpPr>
        <p:spPr>
          <a:xfrm>
            <a:off x="6995401" y="2796746"/>
            <a:ext cx="2752194" cy="169277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b="1" u="sng" dirty="0">
                <a:latin typeface="Calibri" panose="020F0502020204030204" pitchFamily="34" charset="0"/>
                <a:cs typeface="Calibri" panose="020F0502020204030204" pitchFamily="34" charset="0"/>
              </a:rPr>
              <a:t>Planned Obsolescence </a:t>
            </a: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endParaRPr lang="en-GB" sz="1000" dirty="0"/>
          </a:p>
          <a:p>
            <a:r>
              <a:rPr lang="en-GB" sz="1000" dirty="0"/>
              <a:t>Planned obsolescence is when a product is designed and made with parts that are known to fail after a specific time. This means a new part or a new product will have to be bought to replace it. </a:t>
            </a:r>
            <a:r>
              <a:rPr lang="en-GB" sz="1000" dirty="0" err="1"/>
              <a:t>e.g</a:t>
            </a:r>
            <a:r>
              <a:rPr lang="en-GB" sz="1000" dirty="0"/>
              <a:t> </a:t>
            </a:r>
            <a:r>
              <a:rPr lang="en-GB" sz="1000" dirty="0" err="1"/>
              <a:t>iphone</a:t>
            </a:r>
            <a:r>
              <a:rPr lang="en-GB" sz="1000" dirty="0"/>
              <a:t> charger</a:t>
            </a:r>
          </a:p>
        </p:txBody>
      </p:sp>
      <p:sp>
        <p:nvSpPr>
          <p:cNvPr id="31" name="Rectangle 30">
            <a:extLst>
              <a:ext uri="{FF2B5EF4-FFF2-40B4-BE49-F238E27FC236}">
                <a16:creationId xmlns:a16="http://schemas.microsoft.com/office/drawing/2014/main" id="{5BE7A9D0-F9DA-4749-88E7-E4791EB43786}"/>
              </a:ext>
            </a:extLst>
          </p:cNvPr>
          <p:cNvSpPr/>
          <p:nvPr/>
        </p:nvSpPr>
        <p:spPr>
          <a:xfrm>
            <a:off x="6992262" y="4820612"/>
            <a:ext cx="2752194" cy="186204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b="1" u="sng" dirty="0">
                <a:latin typeface="Calibri" panose="020F0502020204030204" pitchFamily="34" charset="0"/>
                <a:cs typeface="Calibri" panose="020F0502020204030204" pitchFamily="34" charset="0"/>
              </a:rPr>
              <a:t>Perceived Obsolescence </a:t>
            </a: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pPr algn="ctr"/>
            <a:endParaRPr lang="en-GB" sz="1100" b="1" u="sng" dirty="0">
              <a:latin typeface="Calibri" panose="020F0502020204030204" pitchFamily="34" charset="0"/>
              <a:cs typeface="Calibri" panose="020F0502020204030204" pitchFamily="34" charset="0"/>
            </a:endParaRPr>
          </a:p>
          <a:p>
            <a:endParaRPr lang="en-GB" sz="1100" b="1" u="sng" dirty="0">
              <a:latin typeface="Calibri" panose="020F0502020204030204" pitchFamily="34" charset="0"/>
              <a:cs typeface="Calibri" panose="020F0502020204030204" pitchFamily="34" charset="0"/>
            </a:endParaRPr>
          </a:p>
          <a:p>
            <a:endParaRPr lang="en-GB" sz="1000" dirty="0"/>
          </a:p>
          <a:p>
            <a:r>
              <a:rPr lang="en-GB" sz="1000" dirty="0"/>
              <a:t>Perceived obsolescence is when the client/user is convinced, that he / she needs an updated product, even though his /her existing product is working well. This is often based on style rather than functionality. </a:t>
            </a:r>
            <a:r>
              <a:rPr lang="en-GB" sz="1000" dirty="0" err="1"/>
              <a:t>E.g</a:t>
            </a:r>
            <a:r>
              <a:rPr lang="en-GB" sz="1000" dirty="0"/>
              <a:t> a new </a:t>
            </a:r>
            <a:r>
              <a:rPr lang="en-GB" sz="1000" dirty="0" err="1"/>
              <a:t>iphone</a:t>
            </a:r>
            <a:endParaRPr lang="en-GB" sz="1000" dirty="0"/>
          </a:p>
        </p:txBody>
      </p:sp>
      <p:pic>
        <p:nvPicPr>
          <p:cNvPr id="10" name="Picture 9">
            <a:extLst>
              <a:ext uri="{FF2B5EF4-FFF2-40B4-BE49-F238E27FC236}">
                <a16:creationId xmlns:a16="http://schemas.microsoft.com/office/drawing/2014/main" id="{FB1508CF-F198-47F5-A390-2A669107F880}"/>
              </a:ext>
            </a:extLst>
          </p:cNvPr>
          <p:cNvPicPr>
            <a:picLocks noChangeAspect="1"/>
          </p:cNvPicPr>
          <p:nvPr/>
        </p:nvPicPr>
        <p:blipFill>
          <a:blip r:embed="rId7"/>
          <a:stretch>
            <a:fillRect/>
          </a:stretch>
        </p:blipFill>
        <p:spPr>
          <a:xfrm flipH="1">
            <a:off x="8173277" y="5167476"/>
            <a:ext cx="388731" cy="766763"/>
          </a:xfrm>
          <a:prstGeom prst="rect">
            <a:avLst/>
          </a:prstGeom>
        </p:spPr>
      </p:pic>
      <p:pic>
        <p:nvPicPr>
          <p:cNvPr id="11" name="Picture 10">
            <a:extLst>
              <a:ext uri="{FF2B5EF4-FFF2-40B4-BE49-F238E27FC236}">
                <a16:creationId xmlns:a16="http://schemas.microsoft.com/office/drawing/2014/main" id="{E1910928-32A8-474C-907A-F3B50455DDF0}"/>
              </a:ext>
            </a:extLst>
          </p:cNvPr>
          <p:cNvPicPr>
            <a:picLocks noChangeAspect="1"/>
          </p:cNvPicPr>
          <p:nvPr/>
        </p:nvPicPr>
        <p:blipFill>
          <a:blip r:embed="rId8"/>
          <a:stretch>
            <a:fillRect/>
          </a:stretch>
        </p:blipFill>
        <p:spPr>
          <a:xfrm>
            <a:off x="8014172" y="3243801"/>
            <a:ext cx="706940" cy="530205"/>
          </a:xfrm>
          <a:prstGeom prst="rect">
            <a:avLst/>
          </a:prstGeom>
        </p:spPr>
      </p:pic>
    </p:spTree>
    <p:extLst>
      <p:ext uri="{BB962C8B-B14F-4D97-AF65-F5344CB8AC3E}">
        <p14:creationId xmlns:p14="http://schemas.microsoft.com/office/powerpoint/2010/main" val="676897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F0CE6D-5B90-48F2-B352-EE85095A85E1}"/>
              </a:ext>
            </a:extLst>
          </p:cNvPr>
          <p:cNvSpPr txBox="1"/>
          <p:nvPr/>
        </p:nvSpPr>
        <p:spPr>
          <a:xfrm>
            <a:off x="627043" y="785609"/>
            <a:ext cx="3307519"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GB" sz="400" b="1" dirty="0">
              <a:effectLst>
                <a:outerShdw blurRad="50800" dist="38100" dir="2700000" algn="tl" rotWithShape="0">
                  <a:prstClr val="black">
                    <a:alpha val="40000"/>
                  </a:prstClr>
                </a:outerShdw>
              </a:effectLst>
            </a:endParaRPr>
          </a:p>
          <a:p>
            <a:pPr algn="ctr"/>
            <a:r>
              <a:rPr lang="en-GB" b="1" dirty="0">
                <a:effectLst>
                  <a:outerShdw blurRad="50800" dist="38100" dir="2700000" algn="tl" rotWithShape="0">
                    <a:prstClr val="black">
                      <a:alpha val="40000"/>
                    </a:prstClr>
                  </a:outerShdw>
                </a:effectLst>
              </a:rPr>
              <a:t>Know it</a:t>
            </a:r>
          </a:p>
        </p:txBody>
      </p:sp>
      <p:sp>
        <p:nvSpPr>
          <p:cNvPr id="6" name="TextBox 5">
            <a:extLst>
              <a:ext uri="{FF2B5EF4-FFF2-40B4-BE49-F238E27FC236}">
                <a16:creationId xmlns:a16="http://schemas.microsoft.com/office/drawing/2014/main" id="{32C3E08C-4E82-4B4D-A724-63F3E78B24E1}"/>
              </a:ext>
            </a:extLst>
          </p:cNvPr>
          <p:cNvSpPr txBox="1"/>
          <p:nvPr/>
        </p:nvSpPr>
        <p:spPr>
          <a:xfrm>
            <a:off x="627042" y="1400037"/>
            <a:ext cx="3307521" cy="4128759"/>
          </a:xfrm>
          <a:prstGeom prst="rect">
            <a:avLst/>
          </a:prstGeom>
          <a:noFill/>
        </p:spPr>
        <p:txBody>
          <a:bodyPr wrap="square" rtlCol="0">
            <a:spAutoFit/>
          </a:bodyPr>
          <a:lstStyle/>
          <a:p>
            <a:pPr marL="342900" indent="-342900">
              <a:lnSpc>
                <a:spcPct val="150000"/>
              </a:lnSpc>
              <a:buFont typeface="+mj-lt"/>
              <a:buAutoNum type="arabicPeriod"/>
            </a:pPr>
            <a:r>
              <a:rPr lang="en-GB" sz="1100" dirty="0"/>
              <a:t>What is sustainability?</a:t>
            </a:r>
          </a:p>
          <a:p>
            <a:pPr marL="342900" indent="-342900">
              <a:lnSpc>
                <a:spcPct val="150000"/>
              </a:lnSpc>
              <a:buFont typeface="+mj-lt"/>
              <a:buAutoNum type="arabicPeriod"/>
            </a:pPr>
            <a:r>
              <a:rPr lang="en-GB" sz="1100" dirty="0"/>
              <a:t>What is a life cycle?</a:t>
            </a:r>
          </a:p>
          <a:p>
            <a:pPr marL="342900" indent="-342900">
              <a:lnSpc>
                <a:spcPct val="150000"/>
              </a:lnSpc>
              <a:buFont typeface="+mj-lt"/>
              <a:buAutoNum type="arabicPeriod"/>
            </a:pPr>
            <a:r>
              <a:rPr lang="en-GB" sz="1100" dirty="0"/>
              <a:t>What is meant by a carbon footprint</a:t>
            </a:r>
          </a:p>
          <a:p>
            <a:pPr marL="342900" indent="-342900">
              <a:lnSpc>
                <a:spcPct val="150000"/>
              </a:lnSpc>
              <a:buFont typeface="+mj-lt"/>
              <a:buAutoNum type="arabicPeriod"/>
            </a:pPr>
            <a:r>
              <a:rPr lang="en-GB" sz="1100" dirty="0"/>
              <a:t>What is the environment?</a:t>
            </a:r>
          </a:p>
          <a:p>
            <a:pPr marL="342900" indent="-342900">
              <a:lnSpc>
                <a:spcPct val="150000"/>
              </a:lnSpc>
              <a:buFont typeface="+mj-lt"/>
              <a:buAutoNum type="arabicPeriod"/>
            </a:pPr>
            <a:r>
              <a:rPr lang="en-GB" sz="1100" dirty="0"/>
              <a:t>What is meant by the term ‘rethink’?</a:t>
            </a:r>
          </a:p>
          <a:p>
            <a:pPr marL="342900" indent="-342900">
              <a:lnSpc>
                <a:spcPct val="150000"/>
              </a:lnSpc>
              <a:buFont typeface="+mj-lt"/>
              <a:buAutoNum type="arabicPeriod"/>
            </a:pPr>
            <a:r>
              <a:rPr lang="en-GB" sz="1100" dirty="0"/>
              <a:t>What is meant by the term ‘reuse’?</a:t>
            </a:r>
          </a:p>
          <a:p>
            <a:pPr marL="342900" indent="-342900">
              <a:lnSpc>
                <a:spcPct val="150000"/>
              </a:lnSpc>
              <a:buFont typeface="+mj-lt"/>
              <a:buAutoNum type="arabicPeriod"/>
            </a:pPr>
            <a:r>
              <a:rPr lang="en-GB" sz="1100" dirty="0"/>
              <a:t>What is meant by the term ‘refuse’?</a:t>
            </a:r>
          </a:p>
          <a:p>
            <a:pPr marL="342900" indent="-342900">
              <a:lnSpc>
                <a:spcPct val="150000"/>
              </a:lnSpc>
              <a:buFont typeface="+mj-lt"/>
              <a:buAutoNum type="arabicPeriod"/>
            </a:pPr>
            <a:r>
              <a:rPr lang="en-GB" sz="1100" dirty="0"/>
              <a:t>What is meant by the term ‘repair’?</a:t>
            </a:r>
          </a:p>
          <a:p>
            <a:pPr marL="342900" indent="-342900">
              <a:lnSpc>
                <a:spcPct val="150000"/>
              </a:lnSpc>
              <a:buFont typeface="+mj-lt"/>
              <a:buAutoNum type="arabicPeriod"/>
            </a:pPr>
            <a:r>
              <a:rPr lang="en-GB" sz="1100" dirty="0"/>
              <a:t>What is meant by the term ‘reduce’?</a:t>
            </a:r>
          </a:p>
          <a:p>
            <a:pPr marL="342900" indent="-342900">
              <a:lnSpc>
                <a:spcPct val="150000"/>
              </a:lnSpc>
              <a:buFont typeface="+mj-lt"/>
              <a:buAutoNum type="arabicPeriod"/>
            </a:pPr>
            <a:r>
              <a:rPr lang="en-GB" sz="1100" dirty="0"/>
              <a:t>What is meant by the term ‘recycle’?</a:t>
            </a:r>
          </a:p>
          <a:p>
            <a:pPr marL="342900" indent="-342900">
              <a:lnSpc>
                <a:spcPct val="150000"/>
              </a:lnSpc>
              <a:buFont typeface="+mj-lt"/>
              <a:buAutoNum type="arabicPeriod"/>
            </a:pPr>
            <a:endParaRPr lang="en-GB" sz="1100" dirty="0"/>
          </a:p>
          <a:p>
            <a:pPr marL="342900" indent="-342900">
              <a:lnSpc>
                <a:spcPct val="150000"/>
              </a:lnSpc>
              <a:buFont typeface="+mj-lt"/>
              <a:buAutoNum type="arabicPeriod"/>
            </a:pPr>
            <a:endParaRPr lang="en-GB" sz="1100" dirty="0"/>
          </a:p>
          <a:p>
            <a:pPr marL="342900" indent="-342900">
              <a:lnSpc>
                <a:spcPct val="150000"/>
              </a:lnSpc>
              <a:buFont typeface="+mj-lt"/>
              <a:buAutoNum type="arabicPeriod"/>
            </a:pPr>
            <a:endParaRPr lang="en-GB" sz="1100" dirty="0"/>
          </a:p>
          <a:p>
            <a:pPr marL="342900" indent="-342900">
              <a:lnSpc>
                <a:spcPct val="150000"/>
              </a:lnSpc>
              <a:buFont typeface="+mj-lt"/>
              <a:buAutoNum type="arabicPeriod"/>
            </a:pPr>
            <a:endParaRPr lang="en-GB" sz="1100" dirty="0"/>
          </a:p>
          <a:p>
            <a:pPr marL="342900" indent="-342900">
              <a:lnSpc>
                <a:spcPct val="150000"/>
              </a:lnSpc>
              <a:buFont typeface="+mj-lt"/>
              <a:buAutoNum type="arabicPeriod"/>
            </a:pPr>
            <a:endParaRPr lang="en-GB" sz="1100" dirty="0"/>
          </a:p>
          <a:p>
            <a:pPr marL="342900" indent="-342900">
              <a:lnSpc>
                <a:spcPct val="150000"/>
              </a:lnSpc>
              <a:buFont typeface="+mj-lt"/>
              <a:buAutoNum type="arabicPeriod"/>
            </a:pPr>
            <a:endParaRPr lang="en-GB" sz="1100" dirty="0"/>
          </a:p>
        </p:txBody>
      </p:sp>
      <p:sp>
        <p:nvSpPr>
          <p:cNvPr id="7" name="TextBox 6">
            <a:extLst>
              <a:ext uri="{FF2B5EF4-FFF2-40B4-BE49-F238E27FC236}">
                <a16:creationId xmlns:a16="http://schemas.microsoft.com/office/drawing/2014/main" id="{E6417F25-8D18-4A3A-8CDB-9322BF0D8D9F}"/>
              </a:ext>
            </a:extLst>
          </p:cNvPr>
          <p:cNvSpPr txBox="1"/>
          <p:nvPr/>
        </p:nvSpPr>
        <p:spPr>
          <a:xfrm>
            <a:off x="627044" y="4620523"/>
            <a:ext cx="3307519"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GB" sz="400" b="1" dirty="0">
              <a:effectLst>
                <a:outerShdw blurRad="50800" dist="38100" dir="2700000" algn="tl" rotWithShape="0">
                  <a:prstClr val="black">
                    <a:alpha val="40000"/>
                  </a:prstClr>
                </a:outerShdw>
              </a:effectLst>
            </a:endParaRPr>
          </a:p>
          <a:p>
            <a:pPr algn="ctr"/>
            <a:r>
              <a:rPr lang="en-GB" b="1" dirty="0">
                <a:effectLst>
                  <a:outerShdw blurRad="50800" dist="38100" dir="2700000" algn="tl" rotWithShape="0">
                    <a:prstClr val="black">
                      <a:alpha val="40000"/>
                    </a:prstClr>
                  </a:outerShdw>
                </a:effectLst>
              </a:rPr>
              <a:t>Grasp it</a:t>
            </a:r>
          </a:p>
        </p:txBody>
      </p:sp>
      <p:sp>
        <p:nvSpPr>
          <p:cNvPr id="8" name="TextBox 7">
            <a:extLst>
              <a:ext uri="{FF2B5EF4-FFF2-40B4-BE49-F238E27FC236}">
                <a16:creationId xmlns:a16="http://schemas.microsoft.com/office/drawing/2014/main" id="{C515E120-F828-42C7-A60C-5346D065C446}"/>
              </a:ext>
            </a:extLst>
          </p:cNvPr>
          <p:cNvSpPr txBox="1"/>
          <p:nvPr/>
        </p:nvSpPr>
        <p:spPr>
          <a:xfrm>
            <a:off x="627042" y="5170993"/>
            <a:ext cx="3307521" cy="320024"/>
          </a:xfrm>
          <a:prstGeom prst="rect">
            <a:avLst/>
          </a:prstGeom>
          <a:noFill/>
        </p:spPr>
        <p:txBody>
          <a:bodyPr wrap="square" rtlCol="0">
            <a:spAutoFit/>
          </a:bodyPr>
          <a:lstStyle/>
          <a:p>
            <a:pPr>
              <a:lnSpc>
                <a:spcPct val="150000"/>
              </a:lnSpc>
            </a:pPr>
            <a:r>
              <a:rPr lang="en-GB" sz="1100" dirty="0"/>
              <a:t>Explain how obsolescence affects the environment</a:t>
            </a:r>
          </a:p>
        </p:txBody>
      </p:sp>
      <p:sp>
        <p:nvSpPr>
          <p:cNvPr id="9" name="TextBox 8">
            <a:extLst>
              <a:ext uri="{FF2B5EF4-FFF2-40B4-BE49-F238E27FC236}">
                <a16:creationId xmlns:a16="http://schemas.microsoft.com/office/drawing/2014/main" id="{8935D2AB-A871-470D-97E5-DAA524BEFE2B}"/>
              </a:ext>
            </a:extLst>
          </p:cNvPr>
          <p:cNvSpPr txBox="1"/>
          <p:nvPr/>
        </p:nvSpPr>
        <p:spPr>
          <a:xfrm>
            <a:off x="5726208" y="785609"/>
            <a:ext cx="3307519"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GB" sz="400" b="1" dirty="0">
              <a:effectLst>
                <a:outerShdw blurRad="50800" dist="38100" dir="2700000" algn="tl" rotWithShape="0">
                  <a:prstClr val="black">
                    <a:alpha val="40000"/>
                  </a:prstClr>
                </a:outerShdw>
              </a:effectLst>
            </a:endParaRPr>
          </a:p>
          <a:p>
            <a:pPr algn="ctr"/>
            <a:r>
              <a:rPr lang="en-GB" b="1" dirty="0">
                <a:effectLst>
                  <a:outerShdw blurRad="50800" dist="38100" dir="2700000" algn="tl" rotWithShape="0">
                    <a:prstClr val="black">
                      <a:alpha val="40000"/>
                    </a:prstClr>
                  </a:outerShdw>
                </a:effectLst>
              </a:rPr>
              <a:t>Think  it</a:t>
            </a:r>
          </a:p>
        </p:txBody>
      </p:sp>
      <p:sp>
        <p:nvSpPr>
          <p:cNvPr id="10" name="TextBox 9">
            <a:extLst>
              <a:ext uri="{FF2B5EF4-FFF2-40B4-BE49-F238E27FC236}">
                <a16:creationId xmlns:a16="http://schemas.microsoft.com/office/drawing/2014/main" id="{B5800B5A-E465-4AC4-8717-46B6D306BEAE}"/>
              </a:ext>
            </a:extLst>
          </p:cNvPr>
          <p:cNvSpPr txBox="1"/>
          <p:nvPr/>
        </p:nvSpPr>
        <p:spPr>
          <a:xfrm>
            <a:off x="5971437" y="1387202"/>
            <a:ext cx="3307521" cy="320024"/>
          </a:xfrm>
          <a:prstGeom prst="rect">
            <a:avLst/>
          </a:prstGeom>
          <a:noFill/>
        </p:spPr>
        <p:txBody>
          <a:bodyPr wrap="square" rtlCol="0">
            <a:spAutoFit/>
          </a:bodyPr>
          <a:lstStyle/>
          <a:p>
            <a:pPr>
              <a:lnSpc>
                <a:spcPct val="150000"/>
              </a:lnSpc>
            </a:pPr>
            <a:r>
              <a:rPr lang="en-GB" sz="1100" dirty="0"/>
              <a:t>Explain the life cycle of any product.</a:t>
            </a:r>
          </a:p>
        </p:txBody>
      </p:sp>
      <p:pic>
        <p:nvPicPr>
          <p:cNvPr id="11" name="Picture 2">
            <a:extLst>
              <a:ext uri="{FF2B5EF4-FFF2-40B4-BE49-F238E27FC236}">
                <a16:creationId xmlns:a16="http://schemas.microsoft.com/office/drawing/2014/main" id="{7012C7CD-02B2-4A17-9F3A-C4B74E5748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16632"/>
            <a:ext cx="5238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 name="TextBox 11">
            <a:extLst>
              <a:ext uri="{FF2B5EF4-FFF2-40B4-BE49-F238E27FC236}">
                <a16:creationId xmlns:a16="http://schemas.microsoft.com/office/drawing/2014/main" id="{92C2672E-C048-464D-ACB6-339A5A91A950}"/>
              </a:ext>
            </a:extLst>
          </p:cNvPr>
          <p:cNvSpPr txBox="1"/>
          <p:nvPr/>
        </p:nvSpPr>
        <p:spPr>
          <a:xfrm>
            <a:off x="919411" y="116632"/>
            <a:ext cx="8261101" cy="369332"/>
          </a:xfrm>
          <a:prstGeom prst="rect">
            <a:avLst/>
          </a:prstGeom>
          <a:noFill/>
        </p:spPr>
        <p:txBody>
          <a:bodyPr wrap="square" rtlCol="0">
            <a:spAutoFit/>
          </a:bodyPr>
          <a:lstStyle/>
          <a:p>
            <a:r>
              <a:rPr lang="en-GB" b="1" dirty="0"/>
              <a:t>Stockland Green Knowledge Organiser - DT- </a:t>
            </a:r>
            <a:r>
              <a:rPr lang="en-GB" b="1"/>
              <a:t>Year 8 </a:t>
            </a:r>
            <a:r>
              <a:rPr lang="en-GB" b="1" dirty="0"/>
              <a:t>- Sustainability</a:t>
            </a:r>
          </a:p>
        </p:txBody>
      </p:sp>
      <p:pic>
        <p:nvPicPr>
          <p:cNvPr id="2" name="Picture 1">
            <a:extLst>
              <a:ext uri="{FF2B5EF4-FFF2-40B4-BE49-F238E27FC236}">
                <a16:creationId xmlns:a16="http://schemas.microsoft.com/office/drawing/2014/main" id="{26A2B7C0-ED8F-4ED1-9705-B59B3239A4EC}"/>
              </a:ext>
            </a:extLst>
          </p:cNvPr>
          <p:cNvPicPr>
            <a:picLocks noChangeAspect="1"/>
          </p:cNvPicPr>
          <p:nvPr/>
        </p:nvPicPr>
        <p:blipFill>
          <a:blip r:embed="rId3"/>
          <a:stretch>
            <a:fillRect/>
          </a:stretch>
        </p:blipFill>
        <p:spPr>
          <a:xfrm>
            <a:off x="6200857" y="1928766"/>
            <a:ext cx="2697853" cy="1961132"/>
          </a:xfrm>
          <a:prstGeom prst="rect">
            <a:avLst/>
          </a:prstGeom>
        </p:spPr>
      </p:pic>
      <p:pic>
        <p:nvPicPr>
          <p:cNvPr id="13" name="Picture 6" descr="To know- Present- French flashcards on Tinycards">
            <a:extLst>
              <a:ext uri="{FF2B5EF4-FFF2-40B4-BE49-F238E27FC236}">
                <a16:creationId xmlns:a16="http://schemas.microsoft.com/office/drawing/2014/main" id="{F7694FBA-A5A2-404D-AC4A-CD3B267192E4}"/>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6427" y="669505"/>
            <a:ext cx="590863" cy="593501"/>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CCF9DAFF-F852-4EF3-9069-AB8897323E79}"/>
              </a:ext>
            </a:extLst>
          </p:cNvPr>
          <p:cNvGrpSpPr/>
          <p:nvPr/>
        </p:nvGrpSpPr>
        <p:grpSpPr>
          <a:xfrm>
            <a:off x="5459138" y="665306"/>
            <a:ext cx="512299" cy="532874"/>
            <a:chOff x="4697506" y="1395122"/>
            <a:chExt cx="2865344" cy="2872077"/>
          </a:xfrm>
        </p:grpSpPr>
        <p:pic>
          <p:nvPicPr>
            <p:cNvPr id="15" name="Picture 4" descr="Hand Closed Grasping Fist Position Autonomy Icon Design — Stock ...">
              <a:extLst>
                <a:ext uri="{FF2B5EF4-FFF2-40B4-BE49-F238E27FC236}">
                  <a16:creationId xmlns:a16="http://schemas.microsoft.com/office/drawing/2014/main" id="{75D1E5CC-A38F-47CC-A1BF-C5A2853E8A7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7044" t="20344" r="26233" b="37777"/>
            <a:stretch/>
          </p:blipFill>
          <p:spPr bwMode="auto">
            <a:xfrm>
              <a:off x="4697506" y="1395122"/>
              <a:ext cx="2865344" cy="2872077"/>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45043D58-AAD4-43B8-8829-504031795A94}"/>
                </a:ext>
              </a:extLst>
            </p:cNvPr>
            <p:cNvSpPr/>
            <p:nvPr/>
          </p:nvSpPr>
          <p:spPr>
            <a:xfrm>
              <a:off x="5200021" y="3823398"/>
              <a:ext cx="100484" cy="19594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19"/>
            </a:p>
          </p:txBody>
        </p:sp>
        <p:sp>
          <p:nvSpPr>
            <p:cNvPr id="17" name="Moon 16">
              <a:extLst>
                <a:ext uri="{FF2B5EF4-FFF2-40B4-BE49-F238E27FC236}">
                  <a16:creationId xmlns:a16="http://schemas.microsoft.com/office/drawing/2014/main" id="{5455D691-F894-41DF-8AF6-10033487A39D}"/>
                </a:ext>
              </a:extLst>
            </p:cNvPr>
            <p:cNvSpPr/>
            <p:nvPr/>
          </p:nvSpPr>
          <p:spPr>
            <a:xfrm rot="15834463">
              <a:off x="6577022" y="2337919"/>
              <a:ext cx="211538" cy="462369"/>
            </a:xfrm>
            <a:prstGeom prst="moon">
              <a:avLst>
                <a:gd name="adj" fmla="val 475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19" dirty="0"/>
            </a:p>
          </p:txBody>
        </p:sp>
        <p:sp>
          <p:nvSpPr>
            <p:cNvPr id="18" name="Rectangle 17">
              <a:extLst>
                <a:ext uri="{FF2B5EF4-FFF2-40B4-BE49-F238E27FC236}">
                  <a16:creationId xmlns:a16="http://schemas.microsoft.com/office/drawing/2014/main" id="{FD7FCAEB-7511-4DDC-BD90-E5B3B5718711}"/>
                </a:ext>
              </a:extLst>
            </p:cNvPr>
            <p:cNvSpPr/>
            <p:nvPr/>
          </p:nvSpPr>
          <p:spPr>
            <a:xfrm>
              <a:off x="4772366" y="2793442"/>
              <a:ext cx="45719" cy="19594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19"/>
            </a:p>
          </p:txBody>
        </p:sp>
        <p:sp>
          <p:nvSpPr>
            <p:cNvPr id="19" name="Moon 18">
              <a:extLst>
                <a:ext uri="{FF2B5EF4-FFF2-40B4-BE49-F238E27FC236}">
                  <a16:creationId xmlns:a16="http://schemas.microsoft.com/office/drawing/2014/main" id="{7CFA5F3B-2C33-4D95-8715-F51876C8F353}"/>
                </a:ext>
              </a:extLst>
            </p:cNvPr>
            <p:cNvSpPr/>
            <p:nvPr/>
          </p:nvSpPr>
          <p:spPr>
            <a:xfrm rot="12651291">
              <a:off x="5435839" y="1956150"/>
              <a:ext cx="211538" cy="462369"/>
            </a:xfrm>
            <a:prstGeom prst="moon">
              <a:avLst>
                <a:gd name="adj" fmla="val 475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19" dirty="0"/>
            </a:p>
          </p:txBody>
        </p:sp>
        <p:sp>
          <p:nvSpPr>
            <p:cNvPr id="20" name="Moon 19">
              <a:extLst>
                <a:ext uri="{FF2B5EF4-FFF2-40B4-BE49-F238E27FC236}">
                  <a16:creationId xmlns:a16="http://schemas.microsoft.com/office/drawing/2014/main" id="{ABA8ED10-44F2-4DB3-AC28-9E9D2C5EBD9C}"/>
                </a:ext>
              </a:extLst>
            </p:cNvPr>
            <p:cNvSpPr/>
            <p:nvPr/>
          </p:nvSpPr>
          <p:spPr>
            <a:xfrm rot="1422926">
              <a:off x="7168005" y="3353666"/>
              <a:ext cx="116177" cy="329725"/>
            </a:xfrm>
            <a:prstGeom prst="moon">
              <a:avLst>
                <a:gd name="adj" fmla="val 6026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19" dirty="0"/>
            </a:p>
          </p:txBody>
        </p:sp>
      </p:grpSp>
      <p:pic>
        <p:nvPicPr>
          <p:cNvPr id="21" name="Picture 8" descr="Think English Education - Home | Facebook">
            <a:extLst>
              <a:ext uri="{FF2B5EF4-FFF2-40B4-BE49-F238E27FC236}">
                <a16:creationId xmlns:a16="http://schemas.microsoft.com/office/drawing/2014/main" id="{BBDE4B8A-5865-4D4B-967B-D58FF6175554}"/>
              </a:ext>
            </a:extLst>
          </p:cNvPr>
          <p:cNvPicPr>
            <a:picLocks noChangeAspect="1" noChangeArrowheads="1"/>
          </p:cNvPicPr>
          <p:nvPr/>
        </p:nvPicPr>
        <p:blipFill rotWithShape="1">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12011" r="19475" b="20245"/>
          <a:stretch/>
        </p:blipFill>
        <p:spPr bwMode="auto">
          <a:xfrm>
            <a:off x="398683" y="4379306"/>
            <a:ext cx="626349" cy="729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1993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AB3DE129061746AFE9DC7B2979740D" ma:contentTypeVersion="13" ma:contentTypeDescription="Create a new document." ma:contentTypeScope="" ma:versionID="ef694415bdbb5e67073514a83d34829f">
  <xsd:schema xmlns:xsd="http://www.w3.org/2001/XMLSchema" xmlns:xs="http://www.w3.org/2001/XMLSchema" xmlns:p="http://schemas.microsoft.com/office/2006/metadata/properties" xmlns:ns3="715f149e-fb48-4843-b519-183ad58864a7" xmlns:ns4="0ae5d190-a826-42b1-bb1f-9353260c2d79" targetNamespace="http://schemas.microsoft.com/office/2006/metadata/properties" ma:root="true" ma:fieldsID="f36bc47010b7a6421d0c9a3e9436106a" ns3:_="" ns4:_="">
    <xsd:import namespace="715f149e-fb48-4843-b519-183ad58864a7"/>
    <xsd:import namespace="0ae5d190-a826-42b1-bb1f-9353260c2d7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5f149e-fb48-4843-b519-183ad58864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ae5d190-a826-42b1-bb1f-9353260c2d7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82E6C6-52B7-47BF-BE44-C4A5981143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5f149e-fb48-4843-b519-183ad58864a7"/>
    <ds:schemaRef ds:uri="0ae5d190-a826-42b1-bb1f-9353260c2d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69315D-81EA-4D0B-9448-10444AF1FDC1}">
  <ds:schemaRefs>
    <ds:schemaRef ds:uri="http://schemas.microsoft.com/sharepoint/v3/contenttype/forms"/>
  </ds:schemaRefs>
</ds:datastoreItem>
</file>

<file path=customXml/itemProps3.xml><?xml version="1.0" encoding="utf-8"?>
<ds:datastoreItem xmlns:ds="http://schemas.openxmlformats.org/officeDocument/2006/customXml" ds:itemID="{DA6DB52F-219D-473B-9ED1-B41B398CE5C9}">
  <ds:schemaRefs>
    <ds:schemaRef ds:uri="http://schemas.microsoft.com/office/infopath/2007/PartnerControls"/>
    <ds:schemaRef ds:uri="http://schemas.microsoft.com/office/2006/documentManagement/types"/>
    <ds:schemaRef ds:uri="http://purl.org/dc/dcmitype/"/>
    <ds:schemaRef ds:uri="0ae5d190-a826-42b1-bb1f-9353260c2d79"/>
    <ds:schemaRef ds:uri="http://schemas.openxmlformats.org/package/2006/metadata/core-properties"/>
    <ds:schemaRef ds:uri="http://www.w3.org/XML/1998/namespace"/>
    <ds:schemaRef ds:uri="http://purl.org/dc/terms/"/>
    <ds:schemaRef ds:uri="715f149e-fb48-4843-b519-183ad58864a7"/>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1864</TotalTime>
  <Words>603</Words>
  <Application>Microsoft Office PowerPoint</Application>
  <PresentationFormat>A4 Paper (210x297 mm)</PresentationFormat>
  <Paragraphs>87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Chantelle Reid</dc:creator>
  <cp:lastModifiedBy>Chantelle Reid</cp:lastModifiedBy>
  <cp:revision>12</cp:revision>
  <cp:lastPrinted>2021-03-30T08:17:50Z</cp:lastPrinted>
  <dcterms:created xsi:type="dcterms:W3CDTF">2020-05-04T09:27:31Z</dcterms:created>
  <dcterms:modified xsi:type="dcterms:W3CDTF">2021-06-28T10:06:03Z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0x01010087AB3DE129061746AFE9DC7B2979740D</vt:lpwstr>
  </property>
</Properties>
</file>