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04" r:id="rId1"/>
    <p:sldMasterId id="2147483716" r:id="rId2"/>
    <p:sldMasterId id="2147483734" r:id="rId3"/>
    <p:sldMasterId id="2147483758" r:id="rId4"/>
  </p:sldMasterIdLst>
  <p:notesMasterIdLst>
    <p:notesMasterId r:id="rId19"/>
  </p:notesMasterIdLst>
  <p:handoutMasterIdLst>
    <p:handoutMasterId r:id="rId20"/>
  </p:handoutMasterIdLst>
  <p:sldIdLst>
    <p:sldId id="310" r:id="rId5"/>
    <p:sldId id="434" r:id="rId6"/>
    <p:sldId id="284" r:id="rId7"/>
    <p:sldId id="261" r:id="rId8"/>
    <p:sldId id="262" r:id="rId9"/>
    <p:sldId id="263" r:id="rId10"/>
    <p:sldId id="283" r:id="rId11"/>
    <p:sldId id="275" r:id="rId12"/>
    <p:sldId id="257" r:id="rId13"/>
    <p:sldId id="317" r:id="rId14"/>
    <p:sldId id="318" r:id="rId15"/>
    <p:sldId id="319" r:id="rId16"/>
    <p:sldId id="320" r:id="rId17"/>
    <p:sldId id="270" r:id="rId18"/>
  </p:sldIdLst>
  <p:sldSz cx="9144000" cy="6858000" type="screen4x3"/>
  <p:notesSz cx="6819900" cy="99187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omic Sans MS" panose="030F0702030302020204" pitchFamily="66" charset="0"/>
      <p:regular r:id="rId25"/>
      <p:bold r:id="rId26"/>
      <p:italic r:id="rId27"/>
      <p:boldItalic r:id="rId28"/>
    </p:embeddedFont>
    <p:embeddedFont>
      <p:font typeface="Rockwell" panose="02060603020205020403" pitchFamily="18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4">
          <p15:clr>
            <a:srgbClr val="A4A3A4"/>
          </p15:clr>
        </p15:guide>
        <p15:guide id="2" pos="214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thy Allan" initials="KA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EEF"/>
    <a:srgbClr val="00ADF9"/>
    <a:srgbClr val="99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DF18680-E054-41AD-8BC1-D1AEF772440D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28" autoAdjust="0"/>
    <p:restoredTop sz="76627" autoAdjust="0"/>
  </p:normalViewPr>
  <p:slideViewPr>
    <p:cSldViewPr>
      <p:cViewPr varScale="1">
        <p:scale>
          <a:sx n="68" d="100"/>
          <a:sy n="68" d="100"/>
        </p:scale>
        <p:origin x="1257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2958" y="-108"/>
      </p:cViewPr>
      <p:guideLst>
        <p:guide orient="horz" pos="3124"/>
        <p:guide pos="214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63032" y="0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EA2A0B-F36F-4B3F-84C3-EFB7110F3E28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1044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63032" y="9421044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42D0A-9682-4A15-A246-53AF8061BA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35153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63032" y="0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3035FB-33D5-4095-8E50-C5859E3F67B4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44538"/>
            <a:ext cx="4959350" cy="37195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1044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63032" y="9421044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3E0D46-958F-4129-A934-097439C0DE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311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z0ca4gD2Es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C261D-3C57-4945-AFF5-51B5D20EE654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4632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DC261D-3C57-4945-AFF5-51B5D20EE65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9343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DC261D-3C57-4945-AFF5-51B5D20EE65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2811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138FF-9B2A-4783-A520-83C4D0A9004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7265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https://www.youtube.com/watch?v=pz0ca4gD2Es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F24BF3-E3C6-4B8B-82A1-DEFE3ABE56B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446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F24BF3-E3C6-4B8B-82A1-DEFE3ABE56B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884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F24BF3-E3C6-4B8B-82A1-DEFE3ABE56B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168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F24BF3-E3C6-4B8B-82A1-DEFE3ABE56B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3869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900" dirty="0"/>
              <a:t>Resource pack pages 12-19 required. </a:t>
            </a:r>
          </a:p>
          <a:p>
            <a:r>
              <a:rPr lang="en-GB" sz="900" dirty="0"/>
              <a:t>Quiz page 15 requires printing. Page 16 gives you the answers to work through as a class.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DC261D-3C57-4945-AFF5-51B5D20EE65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913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DC261D-3C57-4945-AFF5-51B5D20EE65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9343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DC261D-3C57-4945-AFF5-51B5D20EE65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372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7621-CB89-4583-8A50-A1A80FAA1D1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E976-8FCE-4899-858F-36790C1C0AE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964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7621-CB89-4583-8A50-A1A80FAA1D1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E976-8FCE-4899-858F-36790C1C0AE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921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7621-CB89-4583-8A50-A1A80FAA1D1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E976-8FCE-4899-858F-36790C1C0AE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332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725144"/>
            <a:ext cx="7772400" cy="1323439"/>
          </a:xfrm>
          <a:solidFill>
            <a:srgbClr val="00ADF9"/>
          </a:solidFill>
        </p:spPr>
        <p:txBody>
          <a:bodyPr lIns="36000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4" name="Picture 3" descr="white_on_cyan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488" y="180876"/>
            <a:ext cx="27940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338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4" y="0"/>
            <a:ext cx="10632401" cy="68768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5517232"/>
            <a:ext cx="4572000" cy="707886"/>
          </a:xfrm>
          <a:solidFill>
            <a:srgbClr val="00ADF9"/>
          </a:solidFill>
        </p:spPr>
        <p:txBody>
          <a:bodyPr wrap="square" lIns="36000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Outright 2017</a:t>
            </a:r>
          </a:p>
        </p:txBody>
      </p:sp>
      <p:pic>
        <p:nvPicPr>
          <p:cNvPr id="4" name="Picture 3" descr="white_on_cyan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488" y="180876"/>
            <a:ext cx="27940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268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3854" y="4941168"/>
            <a:ext cx="5292080" cy="707886"/>
          </a:xfrm>
          <a:solidFill>
            <a:srgbClr val="00ADF9"/>
          </a:solidFill>
        </p:spPr>
        <p:txBody>
          <a:bodyPr wrap="square" lIns="360000">
            <a:sp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Introducing </a:t>
            </a:r>
            <a:r>
              <a:rPr lang="en-GB" dirty="0" err="1"/>
              <a:t>Cel</a:t>
            </a:r>
            <a:endParaRPr lang="en-GB" dirty="0"/>
          </a:p>
        </p:txBody>
      </p:sp>
      <p:pic>
        <p:nvPicPr>
          <p:cNvPr id="3" name="Picture 2" descr="white_on_cyan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88640"/>
            <a:ext cx="27940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183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725144"/>
            <a:ext cx="7772400" cy="1323439"/>
          </a:xfrm>
          <a:solidFill>
            <a:srgbClr val="00ADF9"/>
          </a:solidFill>
        </p:spPr>
        <p:txBody>
          <a:bodyPr lIns="36000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4" name="Picture 3" descr="white_on_cyan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88640"/>
            <a:ext cx="27940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9749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989"/>
            <a:ext cx="8229600" cy="1323439"/>
          </a:xfrm>
          <a:ln>
            <a:noFill/>
          </a:ln>
        </p:spPr>
        <p:txBody>
          <a:bodyPr>
            <a:sp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396044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60000" y="5733256"/>
            <a:ext cx="2133600" cy="331932"/>
          </a:xfrm>
        </p:spPr>
        <p:txBody>
          <a:bodyPr/>
          <a:lstStyle/>
          <a:p>
            <a:fld id="{994ABF6D-B116-48FA-8A85-4C24104CDDB3}" type="datetimeFigureOut">
              <a:rPr lang="en-GB" smtClean="0"/>
              <a:t>12/10/2021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0000" y="6079572"/>
            <a:ext cx="2393058" cy="301756"/>
          </a:xfrm>
        </p:spPr>
        <p:txBody>
          <a:bodyPr/>
          <a:lstStyle>
            <a:lvl1pPr algn="l">
              <a:defRPr/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0000" y="6381328"/>
            <a:ext cx="2133600" cy="274324"/>
          </a:xfrm>
        </p:spPr>
        <p:txBody>
          <a:bodyPr/>
          <a:lstStyle/>
          <a:p>
            <a:pPr algn="l"/>
            <a:fld id="{1099AA68-E695-4F58-BEEE-DDF7D9F5029C}" type="slidenum">
              <a:rPr lang="en-GB" smtClean="0"/>
              <a:pPr algn="l"/>
              <a:t>‹#›</a:t>
            </a:fld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369234"/>
            <a:ext cx="9144000" cy="0"/>
          </a:xfrm>
          <a:prstGeom prst="line">
            <a:avLst/>
          </a:prstGeom>
          <a:ln w="44450" cmpd="sng">
            <a:solidFill>
              <a:srgbClr val="00AEE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white_on_cyan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5445224"/>
            <a:ext cx="27940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679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68760"/>
            <a:ext cx="8229600" cy="1093751"/>
          </a:xfrm>
          <a:ln>
            <a:noFill/>
          </a:ln>
        </p:spPr>
        <p:txBody>
          <a:bodyPr>
            <a:sp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16835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60000" y="5733256"/>
            <a:ext cx="2133600" cy="331932"/>
          </a:xfrm>
        </p:spPr>
        <p:txBody>
          <a:bodyPr/>
          <a:lstStyle/>
          <a:p>
            <a:fld id="{994ABF6D-B116-48FA-8A85-4C24104CDDB3}" type="datetimeFigureOut">
              <a:rPr lang="en-GB" smtClean="0"/>
              <a:t>12/10/2021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0000" y="6079572"/>
            <a:ext cx="2393058" cy="301756"/>
          </a:xfrm>
        </p:spPr>
        <p:txBody>
          <a:bodyPr/>
          <a:lstStyle>
            <a:lvl1pPr algn="l">
              <a:defRPr/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0000" y="6381328"/>
            <a:ext cx="2133600" cy="274324"/>
          </a:xfrm>
        </p:spPr>
        <p:txBody>
          <a:bodyPr/>
          <a:lstStyle/>
          <a:p>
            <a:pPr algn="l"/>
            <a:fld id="{1099AA68-E695-4F58-BEEE-DDF7D9F5029C}" type="slidenum">
              <a:rPr lang="en-GB" smtClean="0"/>
              <a:pPr algn="l"/>
              <a:t>‹#›</a:t>
            </a:fld>
            <a:endParaRPr lang="en-GB" dirty="0"/>
          </a:p>
        </p:txBody>
      </p:sp>
      <p:pic>
        <p:nvPicPr>
          <p:cNvPr id="7" name="Picture 6" descr="white_on_cyan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5373216"/>
            <a:ext cx="27940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4515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4784"/>
            <a:ext cx="4038600" cy="40324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4784"/>
            <a:ext cx="4038600" cy="40324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360000" y="5733256"/>
            <a:ext cx="2133600" cy="331932"/>
          </a:xfrm>
        </p:spPr>
        <p:txBody>
          <a:bodyPr/>
          <a:lstStyle/>
          <a:p>
            <a:fld id="{994ABF6D-B116-48FA-8A85-4C24104CDDB3}" type="datetimeFigureOut">
              <a:rPr lang="en-GB" smtClean="0"/>
              <a:t>12/10/2021</a:t>
            </a:fld>
            <a:endParaRPr lang="en-GB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0000" y="6079572"/>
            <a:ext cx="2393058" cy="301756"/>
          </a:xfrm>
        </p:spPr>
        <p:txBody>
          <a:bodyPr/>
          <a:lstStyle>
            <a:lvl1pPr algn="l">
              <a:defRPr/>
            </a:lvl1pPr>
          </a:lstStyle>
          <a:p>
            <a:endParaRPr lang="en-GB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0000" y="6381328"/>
            <a:ext cx="2133600" cy="274324"/>
          </a:xfrm>
        </p:spPr>
        <p:txBody>
          <a:bodyPr/>
          <a:lstStyle/>
          <a:p>
            <a:pPr algn="l"/>
            <a:fld id="{1099AA68-E695-4F58-BEEE-DDF7D9F5029C}" type="slidenum">
              <a:rPr lang="en-GB" smtClean="0"/>
              <a:pPr algn="l"/>
              <a:t>‹#›</a:t>
            </a:fld>
            <a:endParaRPr lang="en-GB" dirty="0"/>
          </a:p>
        </p:txBody>
      </p:sp>
      <p:pic>
        <p:nvPicPr>
          <p:cNvPr id="5" name="Picture 4" descr="white_on_cyan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472" y="5365452"/>
            <a:ext cx="27940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687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360000" y="5733256"/>
            <a:ext cx="2133600" cy="331932"/>
          </a:xfrm>
        </p:spPr>
        <p:txBody>
          <a:bodyPr/>
          <a:lstStyle/>
          <a:p>
            <a:fld id="{994ABF6D-B116-48FA-8A85-4C24104CDDB3}" type="datetimeFigureOut">
              <a:rPr lang="en-GB" smtClean="0"/>
              <a:t>12/10/2021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0000" y="6079572"/>
            <a:ext cx="2393058" cy="301756"/>
          </a:xfrm>
        </p:spPr>
        <p:txBody>
          <a:bodyPr/>
          <a:lstStyle>
            <a:lvl1pPr algn="l">
              <a:defRPr/>
            </a:lvl1pPr>
          </a:lstStyle>
          <a:p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0000" y="6381328"/>
            <a:ext cx="2133600" cy="274324"/>
          </a:xfrm>
        </p:spPr>
        <p:txBody>
          <a:bodyPr/>
          <a:lstStyle/>
          <a:p>
            <a:pPr algn="l"/>
            <a:fld id="{1099AA68-E695-4F58-BEEE-DDF7D9F5029C}" type="slidenum">
              <a:rPr lang="en-GB" smtClean="0"/>
              <a:pPr algn="l"/>
              <a:t>‹#›</a:t>
            </a:fld>
            <a:endParaRPr lang="en-GB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0" y="1412776"/>
            <a:ext cx="9144000" cy="0"/>
          </a:xfrm>
          <a:prstGeom prst="line">
            <a:avLst/>
          </a:prstGeom>
          <a:ln w="44450" cmpd="sng">
            <a:solidFill>
              <a:srgbClr val="00AEE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white_on_cyan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5373216"/>
            <a:ext cx="27940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536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7621-CB89-4583-8A50-A1A80FAA1D1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E976-8FCE-4899-858F-36790C1C0AE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9429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360000" y="5733256"/>
            <a:ext cx="2133600" cy="331932"/>
          </a:xfrm>
        </p:spPr>
        <p:txBody>
          <a:bodyPr/>
          <a:lstStyle/>
          <a:p>
            <a:fld id="{994ABF6D-B116-48FA-8A85-4C24104CDDB3}" type="datetimeFigureOut">
              <a:rPr lang="en-GB" smtClean="0"/>
              <a:t>12/10/2021</a:t>
            </a:fld>
            <a:endParaRPr lang="en-GB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0000" y="6079572"/>
            <a:ext cx="2393058" cy="301756"/>
          </a:xfrm>
        </p:spPr>
        <p:txBody>
          <a:bodyPr/>
          <a:lstStyle>
            <a:lvl1pPr algn="l">
              <a:defRPr/>
            </a:lvl1pPr>
          </a:lstStyle>
          <a:p>
            <a:endParaRPr lang="en-GB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0000" y="6381328"/>
            <a:ext cx="2133600" cy="274324"/>
          </a:xfrm>
        </p:spPr>
        <p:txBody>
          <a:bodyPr/>
          <a:lstStyle/>
          <a:p>
            <a:pPr algn="l"/>
            <a:fld id="{1099AA68-E695-4F58-BEEE-DDF7D9F5029C}" type="slidenum">
              <a:rPr lang="en-GB" smtClean="0"/>
              <a:pPr algn="l"/>
              <a:t>‹#›</a:t>
            </a:fld>
            <a:endParaRPr lang="en-GB" dirty="0"/>
          </a:p>
        </p:txBody>
      </p:sp>
      <p:pic>
        <p:nvPicPr>
          <p:cNvPr id="2" name="Picture 1" descr="white_on_cyan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5373216"/>
            <a:ext cx="27940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7958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8275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24418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08213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360000" y="5733256"/>
            <a:ext cx="2133600" cy="331932"/>
          </a:xfrm>
        </p:spPr>
        <p:txBody>
          <a:bodyPr/>
          <a:lstStyle/>
          <a:p>
            <a:fld id="{994ABF6D-B116-48FA-8A85-4C24104CDDB3}" type="datetimeFigureOut">
              <a:rPr lang="en-GB" smtClean="0"/>
              <a:t>12/10/2021</a:t>
            </a:fld>
            <a:endParaRPr lang="en-GB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0000" y="6079572"/>
            <a:ext cx="2393058" cy="301756"/>
          </a:xfrm>
        </p:spPr>
        <p:txBody>
          <a:bodyPr/>
          <a:lstStyle>
            <a:lvl1pPr algn="l">
              <a:defRPr/>
            </a:lvl1pPr>
          </a:lstStyle>
          <a:p>
            <a:endParaRPr lang="en-GB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0000" y="6381328"/>
            <a:ext cx="2133600" cy="274324"/>
          </a:xfrm>
        </p:spPr>
        <p:txBody>
          <a:bodyPr/>
          <a:lstStyle/>
          <a:p>
            <a:pPr algn="l"/>
            <a:fld id="{1099AA68-E695-4F58-BEEE-DDF7D9F5029C}" type="slidenum">
              <a:rPr lang="en-GB" smtClean="0"/>
              <a:pPr algn="l"/>
              <a:t>‹#›</a:t>
            </a:fld>
            <a:endParaRPr lang="en-GB" dirty="0"/>
          </a:p>
        </p:txBody>
      </p:sp>
      <p:pic>
        <p:nvPicPr>
          <p:cNvPr id="10" name="Picture 9" descr="white_on_cyan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5373216"/>
            <a:ext cx="27940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2662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5091434"/>
            <a:ext cx="6552728" cy="42579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747" y="0"/>
            <a:ext cx="9098757" cy="501317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</a:p>
        </p:txBody>
      </p:sp>
      <p:pic>
        <p:nvPicPr>
          <p:cNvPr id="6" name="Picture 5" descr="white_on_cyan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5373216"/>
            <a:ext cx="27940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1630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y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360000" y="5733256"/>
            <a:ext cx="2133600" cy="331932"/>
          </a:xfrm>
        </p:spPr>
        <p:txBody>
          <a:bodyPr/>
          <a:lstStyle/>
          <a:p>
            <a:fld id="{994ABF6D-B116-48FA-8A85-4C24104CDDB3}" type="datetimeFigureOut">
              <a:rPr lang="en-GB" smtClean="0"/>
              <a:t>12/10/2021</a:t>
            </a:fld>
            <a:endParaRPr lang="en-GB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0000" y="6079572"/>
            <a:ext cx="2393058" cy="301756"/>
          </a:xfrm>
        </p:spPr>
        <p:txBody>
          <a:bodyPr/>
          <a:lstStyle>
            <a:lvl1pPr algn="l">
              <a:defRPr/>
            </a:lvl1pPr>
          </a:lstStyle>
          <a:p>
            <a:endParaRPr lang="en-GB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0000" y="6381328"/>
            <a:ext cx="2133600" cy="274324"/>
          </a:xfrm>
        </p:spPr>
        <p:txBody>
          <a:bodyPr/>
          <a:lstStyle/>
          <a:p>
            <a:pPr algn="l"/>
            <a:fld id="{1099AA68-E695-4F58-BEEE-DDF7D9F5029C}" type="slidenum">
              <a:rPr lang="en-GB" smtClean="0"/>
              <a:pPr algn="l"/>
              <a:t>‹#›</a:t>
            </a:fld>
            <a:endParaRPr lang="en-GB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67544" y="2276872"/>
            <a:ext cx="82089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cap="all" spc="400" baseline="0" dirty="0">
                <a:solidFill>
                  <a:srgbClr val="00AEEF"/>
                </a:solidFill>
                <a:latin typeface="Univers Next Pro Condensed" panose="020B0906030202020203" pitchFamily="34" charset="0"/>
              </a:rPr>
              <a:t>Any questions?</a:t>
            </a:r>
          </a:p>
        </p:txBody>
      </p:sp>
      <p:pic>
        <p:nvPicPr>
          <p:cNvPr id="10" name="Picture 9" descr="white_on_cyan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5373216"/>
            <a:ext cx="27940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664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/break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25989"/>
            <a:ext cx="5580112" cy="707886"/>
          </a:xfrm>
          <a:solidFill>
            <a:schemeClr val="tx1">
              <a:alpha val="50000"/>
            </a:schemeClr>
          </a:solidFill>
        </p:spPr>
        <p:txBody>
          <a:bodyPr wrap="square" lIns="36000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text</a:t>
            </a:r>
            <a:endParaRPr lang="en-GB" dirty="0"/>
          </a:p>
        </p:txBody>
      </p:sp>
      <p:pic>
        <p:nvPicPr>
          <p:cNvPr id="5" name="Picture 4" descr="white_on_cyan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5373216"/>
            <a:ext cx="27940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6295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/break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3818213"/>
            <a:ext cx="5076056" cy="1323439"/>
          </a:xfrm>
          <a:solidFill>
            <a:schemeClr val="tx1">
              <a:alpha val="50000"/>
            </a:schemeClr>
          </a:solidFill>
        </p:spPr>
        <p:txBody>
          <a:bodyPr wrap="square" lIns="36000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text</a:t>
            </a:r>
            <a:endParaRPr lang="en-GB" dirty="0"/>
          </a:p>
        </p:txBody>
      </p:sp>
      <p:pic>
        <p:nvPicPr>
          <p:cNvPr id="5" name="Picture 4" descr="white_on_cyan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5373216"/>
            <a:ext cx="27940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7496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/break slide 3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hite_on_cyan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5373216"/>
            <a:ext cx="2794000" cy="12319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0" y="4889192"/>
            <a:ext cx="5580112" cy="1708160"/>
          </a:xfrm>
          <a:solidFill>
            <a:srgbClr val="00ADF9"/>
          </a:solidFill>
        </p:spPr>
        <p:txBody>
          <a:bodyPr wrap="square" lIns="360000">
            <a:spAutoFit/>
          </a:bodyPr>
          <a:lstStyle>
            <a:lvl1pPr>
              <a:defRPr sz="3500" b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Please look after this bear, thank you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67941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/break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512" y="-27385"/>
            <a:ext cx="9180512" cy="68853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3818213"/>
            <a:ext cx="4427984" cy="1323439"/>
          </a:xfrm>
          <a:solidFill>
            <a:schemeClr val="tx1">
              <a:alpha val="50000"/>
            </a:schemeClr>
          </a:solidFill>
        </p:spPr>
        <p:txBody>
          <a:bodyPr wrap="square" lIns="36000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text</a:t>
            </a:r>
            <a:endParaRPr lang="en-GB" dirty="0"/>
          </a:p>
        </p:txBody>
      </p:sp>
      <p:pic>
        <p:nvPicPr>
          <p:cNvPr id="5" name="Picture 4" descr="white_on_cyan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5373216"/>
            <a:ext cx="27940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8629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7621-CB89-4583-8A50-A1A80FAA1D17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E976-8FCE-4899-858F-36790C1C0A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85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7621-CB89-4583-8A50-A1A80FAA1D1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E976-8FCE-4899-858F-36790C1C0AE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0286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7621-CB89-4583-8A50-A1A80FAA1D17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E976-8FCE-4899-858F-36790C1C0A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7244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7621-CB89-4583-8A50-A1A80FAA1D17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E976-8FCE-4899-858F-36790C1C0A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2666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7621-CB89-4583-8A50-A1A80FAA1D17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E976-8FCE-4899-858F-36790C1C0A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87948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7621-CB89-4583-8A50-A1A80FAA1D17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E976-8FCE-4899-858F-36790C1C0A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47441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7621-CB89-4583-8A50-A1A80FAA1D17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E976-8FCE-4899-858F-36790C1C0A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37982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7621-CB89-4583-8A50-A1A80FAA1D17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E976-8FCE-4899-858F-36790C1C0A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82797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7621-CB89-4583-8A50-A1A80FAA1D17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E976-8FCE-4899-858F-36790C1C0A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91855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7621-CB89-4583-8A50-A1A80FAA1D17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E976-8FCE-4899-858F-36790C1C0A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19848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7621-CB89-4583-8A50-A1A80FAA1D17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E976-8FCE-4899-858F-36790C1C0A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3540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7621-CB89-4583-8A50-A1A80FAA1D17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E976-8FCE-4899-858F-36790C1C0A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5091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7621-CB89-4583-8A50-A1A80FAA1D1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E976-8FCE-4899-858F-36790C1C0AE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1591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92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85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78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964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157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350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EF46A-A8A5-4D66-8A9F-E37E69043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441188-4ECB-4DDA-A257-1C9C6156FC94}" type="datetimeFigureOut">
              <a:rPr lang="en-GB"/>
              <a:pPr>
                <a:defRPr/>
              </a:pPr>
              <a:t>12/10/2021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DB55B4-15A8-4F65-9F8F-E44D03B0A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90008F-A109-4BFC-9AF9-0C17495F6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5629C-99A2-4759-9B46-E550E3F4DA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3035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5EB61F-2936-4999-8EBF-41C7566B6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8192D-54AE-4ADD-B73C-855AA7C84870}" type="datetimeFigureOut">
              <a:rPr lang="en-GB"/>
              <a:pPr>
                <a:defRPr/>
              </a:pPr>
              <a:t>12/10/2021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6381C-7BB5-4385-B053-8927580F8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83393-DCDE-44A9-B1C5-C21C57F74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DBAE3-0C61-4BEA-9CDE-FD3DE329F71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98019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1688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844">
                <a:solidFill>
                  <a:schemeClr val="tx1">
                    <a:tint val="75000"/>
                  </a:schemeClr>
                </a:solidFill>
              </a:defRPr>
            </a:lvl1pPr>
            <a:lvl2pPr marL="192881" indent="0">
              <a:buNone/>
              <a:defRPr sz="760">
                <a:solidFill>
                  <a:schemeClr val="tx1">
                    <a:tint val="75000"/>
                  </a:schemeClr>
                </a:solidFill>
              </a:defRPr>
            </a:lvl2pPr>
            <a:lvl3pPr marL="385763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3pPr>
            <a:lvl4pPr marL="578644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4pPr>
            <a:lvl5pPr marL="771525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5pPr>
            <a:lvl6pPr marL="964406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6pPr>
            <a:lvl7pPr marL="1157288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7pPr>
            <a:lvl8pPr marL="1350169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8pPr>
            <a:lvl9pPr marL="1543050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3A930-C01F-45D2-9684-9808942CF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B11C8-E519-47E6-BC88-3B7FAB621DEB}" type="datetimeFigureOut">
              <a:rPr lang="en-GB"/>
              <a:pPr>
                <a:defRPr/>
              </a:pPr>
              <a:t>12/10/2021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A60DC5-8790-4739-93A2-8AF8D10D5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288EB-64C0-4D33-A808-9580911DD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D346F-BA0E-4021-88F2-95907DD502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089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1181"/>
            </a:lvl1pPr>
            <a:lvl2pPr>
              <a:defRPr sz="1013"/>
            </a:lvl2pPr>
            <a:lvl3pPr>
              <a:defRPr sz="844"/>
            </a:lvl3pPr>
            <a:lvl4pPr>
              <a:defRPr sz="760"/>
            </a:lvl4pPr>
            <a:lvl5pPr>
              <a:defRPr sz="760"/>
            </a:lvl5pPr>
            <a:lvl6pPr>
              <a:defRPr sz="760"/>
            </a:lvl6pPr>
            <a:lvl7pPr>
              <a:defRPr sz="760"/>
            </a:lvl7pPr>
            <a:lvl8pPr>
              <a:defRPr sz="760"/>
            </a:lvl8pPr>
            <a:lvl9pPr>
              <a:defRPr sz="7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1181"/>
            </a:lvl1pPr>
            <a:lvl2pPr>
              <a:defRPr sz="1013"/>
            </a:lvl2pPr>
            <a:lvl3pPr>
              <a:defRPr sz="844"/>
            </a:lvl3pPr>
            <a:lvl4pPr>
              <a:defRPr sz="760"/>
            </a:lvl4pPr>
            <a:lvl5pPr>
              <a:defRPr sz="760"/>
            </a:lvl5pPr>
            <a:lvl6pPr>
              <a:defRPr sz="760"/>
            </a:lvl6pPr>
            <a:lvl7pPr>
              <a:defRPr sz="760"/>
            </a:lvl7pPr>
            <a:lvl8pPr>
              <a:defRPr sz="760"/>
            </a:lvl8pPr>
            <a:lvl9pPr>
              <a:defRPr sz="7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8A0AC40-0272-4C53-AA43-867C3359A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F6B90-EB28-420F-9A8C-2C88C618CD78}" type="datetimeFigureOut">
              <a:rPr lang="en-GB"/>
              <a:pPr>
                <a:defRPr/>
              </a:pPr>
              <a:t>12/10/2021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868CE3D-9BD3-422A-9AEE-620699BFF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47A20E1-8B5F-413D-8E01-35C6C48A4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307F4-2DD7-444F-A325-A3678DFC813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4624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5"/>
            <a:ext cx="4040188" cy="639763"/>
          </a:xfrm>
        </p:spPr>
        <p:txBody>
          <a:bodyPr anchor="b"/>
          <a:lstStyle>
            <a:lvl1pPr marL="0" indent="0">
              <a:buNone/>
              <a:defRPr sz="1013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60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013"/>
            </a:lvl1pPr>
            <a:lvl2pPr>
              <a:defRPr sz="844"/>
            </a:lvl2pPr>
            <a:lvl3pPr>
              <a:defRPr sz="76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5"/>
            <a:ext cx="4041775" cy="639763"/>
          </a:xfrm>
        </p:spPr>
        <p:txBody>
          <a:bodyPr anchor="b"/>
          <a:lstStyle>
            <a:lvl1pPr marL="0" indent="0">
              <a:buNone/>
              <a:defRPr sz="1013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60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1013"/>
            </a:lvl1pPr>
            <a:lvl2pPr>
              <a:defRPr sz="844"/>
            </a:lvl2pPr>
            <a:lvl3pPr>
              <a:defRPr sz="76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E36D243-AD57-4E1B-B20E-817278BEB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44659-4431-4EC0-9C00-5FDB5120A592}" type="datetimeFigureOut">
              <a:rPr lang="en-GB"/>
              <a:pPr>
                <a:defRPr/>
              </a:pPr>
              <a:t>12/10/2021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CABB87E-16C8-4DDF-A39A-EE234EEC1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3655367-3D1B-4B62-8879-F8F466FEF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F14BC-9715-48C0-8082-41C1DC4A621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14755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B97AC4D-5C9A-47C4-A207-1CC5D523B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BA123-A894-4DF4-90B4-CC5CA3BD43C5}" type="datetimeFigureOut">
              <a:rPr lang="en-GB"/>
              <a:pPr>
                <a:defRPr/>
              </a:pPr>
              <a:t>12/10/2021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5E7DBD7-0C2C-44F7-B3AC-AED785EBA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1EE404A-828F-42E3-8C0B-6309ABE76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71220-F563-4D88-8E5D-7BF40452F6E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27664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400CF24-EF73-4469-BEB8-BEB0D5C61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5C384-DAF1-4DAA-9E92-85BD259A660B}" type="datetimeFigureOut">
              <a:rPr lang="en-GB"/>
              <a:pPr>
                <a:defRPr/>
              </a:pPr>
              <a:t>12/10/2021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94D8F6C-4862-40EB-9983-C00FD9B59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D83B74E-53B8-4205-B055-2E9F56A4F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C445D-6360-4B83-A896-9555C341A40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6237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1"/>
            <a:ext cx="3008313" cy="1162051"/>
          </a:xfrm>
        </p:spPr>
        <p:txBody>
          <a:bodyPr anchor="b"/>
          <a:lstStyle>
            <a:lvl1pPr algn="l">
              <a:defRPr sz="844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1350"/>
            </a:lvl1pPr>
            <a:lvl2pPr>
              <a:defRPr sz="1181"/>
            </a:lvl2pPr>
            <a:lvl3pPr>
              <a:defRPr sz="1013"/>
            </a:lvl3pPr>
            <a:lvl4pPr>
              <a:defRPr sz="844"/>
            </a:lvl4pPr>
            <a:lvl5pPr>
              <a:defRPr sz="844"/>
            </a:lvl5pPr>
            <a:lvl6pPr>
              <a:defRPr sz="844"/>
            </a:lvl6pPr>
            <a:lvl7pPr>
              <a:defRPr sz="844"/>
            </a:lvl7pPr>
            <a:lvl8pPr>
              <a:defRPr sz="844"/>
            </a:lvl8pPr>
            <a:lvl9pPr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591"/>
            </a:lvl1pPr>
            <a:lvl2pPr marL="192881" indent="0">
              <a:buNone/>
              <a:defRPr sz="506"/>
            </a:lvl2pPr>
            <a:lvl3pPr marL="385763" indent="0">
              <a:buNone/>
              <a:defRPr sz="422"/>
            </a:lvl3pPr>
            <a:lvl4pPr marL="578644" indent="0">
              <a:buNone/>
              <a:defRPr sz="380"/>
            </a:lvl4pPr>
            <a:lvl5pPr marL="771525" indent="0">
              <a:buNone/>
              <a:defRPr sz="380"/>
            </a:lvl5pPr>
            <a:lvl6pPr marL="964406" indent="0">
              <a:buNone/>
              <a:defRPr sz="380"/>
            </a:lvl6pPr>
            <a:lvl7pPr marL="1157288" indent="0">
              <a:buNone/>
              <a:defRPr sz="380"/>
            </a:lvl7pPr>
            <a:lvl8pPr marL="1350169" indent="0">
              <a:buNone/>
              <a:defRPr sz="380"/>
            </a:lvl8pPr>
            <a:lvl9pPr marL="1543050" indent="0">
              <a:buNone/>
              <a:defRPr sz="3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9A3D858-3545-4381-822D-62C01F3DE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DFF72-8994-4519-AA39-B288599088C9}" type="datetimeFigureOut">
              <a:rPr lang="en-GB"/>
              <a:pPr>
                <a:defRPr/>
              </a:pPr>
              <a:t>12/10/2021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91A1C10-D6B0-4A1E-A0D2-CF96299E5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174E71A-8964-450E-9FB0-CBAF24C44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CA730-9CEB-43CC-96B5-B0668C57398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68987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9"/>
          </a:xfrm>
        </p:spPr>
        <p:txBody>
          <a:bodyPr anchor="b"/>
          <a:lstStyle>
            <a:lvl1pPr algn="l">
              <a:defRPr sz="844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1350"/>
            </a:lvl1pPr>
            <a:lvl2pPr marL="192881" indent="0">
              <a:buNone/>
              <a:defRPr sz="1181"/>
            </a:lvl2pPr>
            <a:lvl3pPr marL="385763" indent="0">
              <a:buNone/>
              <a:defRPr sz="1013"/>
            </a:lvl3pPr>
            <a:lvl4pPr marL="578644" indent="0">
              <a:buNone/>
              <a:defRPr sz="844"/>
            </a:lvl4pPr>
            <a:lvl5pPr marL="771525" indent="0">
              <a:buNone/>
              <a:defRPr sz="844"/>
            </a:lvl5pPr>
            <a:lvl6pPr marL="964406" indent="0">
              <a:buNone/>
              <a:defRPr sz="844"/>
            </a:lvl6pPr>
            <a:lvl7pPr marL="1157288" indent="0">
              <a:buNone/>
              <a:defRPr sz="844"/>
            </a:lvl7pPr>
            <a:lvl8pPr marL="1350169" indent="0">
              <a:buNone/>
              <a:defRPr sz="844"/>
            </a:lvl8pPr>
            <a:lvl9pPr marL="1543050" indent="0">
              <a:buNone/>
              <a:defRPr sz="844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3"/>
          </a:xfrm>
        </p:spPr>
        <p:txBody>
          <a:bodyPr/>
          <a:lstStyle>
            <a:lvl1pPr marL="0" indent="0">
              <a:buNone/>
              <a:defRPr sz="591"/>
            </a:lvl1pPr>
            <a:lvl2pPr marL="192881" indent="0">
              <a:buNone/>
              <a:defRPr sz="506"/>
            </a:lvl2pPr>
            <a:lvl3pPr marL="385763" indent="0">
              <a:buNone/>
              <a:defRPr sz="422"/>
            </a:lvl3pPr>
            <a:lvl4pPr marL="578644" indent="0">
              <a:buNone/>
              <a:defRPr sz="380"/>
            </a:lvl4pPr>
            <a:lvl5pPr marL="771525" indent="0">
              <a:buNone/>
              <a:defRPr sz="380"/>
            </a:lvl5pPr>
            <a:lvl6pPr marL="964406" indent="0">
              <a:buNone/>
              <a:defRPr sz="380"/>
            </a:lvl6pPr>
            <a:lvl7pPr marL="1157288" indent="0">
              <a:buNone/>
              <a:defRPr sz="380"/>
            </a:lvl7pPr>
            <a:lvl8pPr marL="1350169" indent="0">
              <a:buNone/>
              <a:defRPr sz="380"/>
            </a:lvl8pPr>
            <a:lvl9pPr marL="1543050" indent="0">
              <a:buNone/>
              <a:defRPr sz="3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1920725-3288-4F1F-9C0E-6B032606A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49953-C637-4186-83C6-ECABC49B678D}" type="datetimeFigureOut">
              <a:rPr lang="en-GB"/>
              <a:pPr>
                <a:defRPr/>
              </a:pPr>
              <a:t>12/10/2021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DE0D29B-FCEF-4BDF-A31C-72A529FB0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3A1181C-794E-4A2B-8BD2-4EA84D6D6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27379-F710-48D3-A091-F556E4D24DF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45302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77D0BC-9D06-46F1-9BF8-8C5B4CB22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C27A4-7122-4085-A977-F6C26FF64403}" type="datetimeFigureOut">
              <a:rPr lang="en-GB"/>
              <a:pPr>
                <a:defRPr/>
              </a:pPr>
              <a:t>12/10/2021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F2769B-206F-4A85-A4C7-12CB40DBE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535-21BE-4355-BC50-7569C5B93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2D901-B98A-42E0-8AA3-310328C15FA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5519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7621-CB89-4583-8A50-A1A80FAA1D1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E976-8FCE-4899-858F-36790C1C0AE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2332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E3ED4-27FC-4884-B175-8A69135DE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96718-6EB9-4F54-BBE0-B0D8DA934210}" type="datetimeFigureOut">
              <a:rPr lang="en-GB"/>
              <a:pPr>
                <a:defRPr/>
              </a:pPr>
              <a:t>12/10/2021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C7482-BBEF-49CD-AC29-920FEEAC6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DEB356-459B-4E80-8E72-2D755893B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CE7CF-090F-41E4-83DA-478C70572ED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70057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lIns="91425" tIns="91425" rIns="91425" bIns="91425" anchor="t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lIns="91425" tIns="91425" rIns="91425" bIns="91425"/>
          <a:lstStyle>
            <a:lvl1pPr marL="257169" lvl="0" indent="-192877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514338" lvl="1" indent="-178589">
              <a:spcBef>
                <a:spcPts val="900"/>
              </a:spcBef>
              <a:spcAft>
                <a:spcPts val="0"/>
              </a:spcAft>
              <a:buSzPts val="1400"/>
              <a:buChar char="○"/>
              <a:defRPr/>
            </a:lvl2pPr>
            <a:lvl3pPr marL="771506" lvl="2" indent="-178589">
              <a:spcBef>
                <a:spcPts val="900"/>
              </a:spcBef>
              <a:spcAft>
                <a:spcPts val="0"/>
              </a:spcAft>
              <a:buSzPts val="1400"/>
              <a:buChar char="■"/>
              <a:defRPr/>
            </a:lvl3pPr>
            <a:lvl4pPr marL="1028675" lvl="3" indent="-178589">
              <a:spcBef>
                <a:spcPts val="900"/>
              </a:spcBef>
              <a:spcAft>
                <a:spcPts val="0"/>
              </a:spcAft>
              <a:buSzPts val="1400"/>
              <a:buChar char="●"/>
              <a:defRPr/>
            </a:lvl4pPr>
            <a:lvl5pPr marL="1285843" lvl="4" indent="-178589">
              <a:spcBef>
                <a:spcPts val="900"/>
              </a:spcBef>
              <a:spcAft>
                <a:spcPts val="0"/>
              </a:spcAft>
              <a:buSzPts val="1400"/>
              <a:buChar char="○"/>
              <a:defRPr/>
            </a:lvl5pPr>
            <a:lvl6pPr marL="1543012" lvl="5" indent="-178589">
              <a:spcBef>
                <a:spcPts val="900"/>
              </a:spcBef>
              <a:spcAft>
                <a:spcPts val="0"/>
              </a:spcAft>
              <a:buSzPts val="1400"/>
              <a:buChar char="■"/>
              <a:defRPr/>
            </a:lvl6pPr>
            <a:lvl7pPr marL="1800180" lvl="6" indent="-178589">
              <a:spcBef>
                <a:spcPts val="900"/>
              </a:spcBef>
              <a:spcAft>
                <a:spcPts val="0"/>
              </a:spcAft>
              <a:buSzPts val="1400"/>
              <a:buChar char="●"/>
              <a:defRPr/>
            </a:lvl7pPr>
            <a:lvl8pPr marL="2057349" lvl="7" indent="-178589">
              <a:spcBef>
                <a:spcPts val="900"/>
              </a:spcBef>
              <a:spcAft>
                <a:spcPts val="0"/>
              </a:spcAft>
              <a:buSzPts val="1400"/>
              <a:buChar char="○"/>
              <a:defRPr/>
            </a:lvl8pPr>
            <a:lvl9pPr marL="2314517" lvl="8" indent="-178589">
              <a:spcBef>
                <a:spcPts val="900"/>
              </a:spcBef>
              <a:spcAft>
                <a:spcPts val="9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19;p4">
            <a:extLst>
              <a:ext uri="{FF2B5EF4-FFF2-40B4-BE49-F238E27FC236}">
                <a16:creationId xmlns:a16="http://schemas.microsoft.com/office/drawing/2014/main" id="{67BB6C52-250B-4A31-9184-6A3B77EA48AF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8472491" y="6218242"/>
            <a:ext cx="549275" cy="523875"/>
          </a:xfrm>
        </p:spPr>
        <p:txBody>
          <a:bodyPr spcFirstLastPara="1" wrap="square" lIns="91425" tIns="91425" rIns="91425" bIns="91425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82C39FA3-D16C-4A06-8B5A-BEE4AC82EDA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3044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7621-CB89-4583-8A50-A1A80FAA1D1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E976-8FCE-4899-858F-36790C1C0AE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517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7621-CB89-4583-8A50-A1A80FAA1D1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E976-8FCE-4899-858F-36790C1C0AE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089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7621-CB89-4583-8A50-A1A80FAA1D1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E976-8FCE-4899-858F-36790C1C0AE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528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7621-CB89-4583-8A50-A1A80FAA1D1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E976-8FCE-4899-858F-36790C1C0AE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193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D7621-CB89-4583-8A50-A1A80FAA1D1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5E976-8FCE-4899-858F-36790C1C0AE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767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94ABF6D-B116-48FA-8A85-4C24104CDDB3}" type="datetimeFigureOut">
              <a:rPr lang="en-GB" smtClean="0"/>
              <a:pPr/>
              <a:t>12/10/2021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099AA68-E695-4F58-BEEE-DDF7D9F5029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440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cap="all" spc="400" baseline="0">
          <a:solidFill>
            <a:schemeClr val="tx1"/>
          </a:solidFill>
          <a:latin typeface="Univers Next Pro Condensed" panose="020B0906030202020203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ADF9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400" indent="-457200" algn="l" defTabSz="914400" rtl="0" eaLnBrk="1" latinLnBrk="0" hangingPunct="1">
        <a:spcBef>
          <a:spcPct val="20000"/>
        </a:spcBef>
        <a:buClr>
          <a:srgbClr val="999999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ADF9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999999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ADF9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D7621-CB89-4583-8A50-A1A80FAA1D17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5E976-8FCE-4899-858F-36790C1C0A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104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F64C9AE9-53BA-4B74-A2CA-C4CAF78830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1B8B695B-5CD3-4B42-B86E-64C66BDADE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3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34D11-1E57-4F48-97C3-B0C00CA5FD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6FDA00-76B2-4B5B-BE53-3596A61DA738}" type="datetimeFigureOut">
              <a:rPr lang="en-GB"/>
              <a:pPr>
                <a:defRPr/>
              </a:pPr>
              <a:t>12/10/2021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04BC1E-42B5-4C69-A34D-9B4744D672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494AF6-8940-4AF1-8740-9A7B86911E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C5EDDAF-D588-4CCF-AAD5-354949CFC15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4384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p:txStyles>
    <p:titleStyle>
      <a:lvl1pPr algn="ctr" defTabSz="385763" rtl="0" eaLnBrk="0" fontAlgn="base" hangingPunct="0">
        <a:spcBef>
          <a:spcPct val="0"/>
        </a:spcBef>
        <a:spcAft>
          <a:spcPct val="0"/>
        </a:spcAft>
        <a:defRPr sz="1856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385763" rtl="0" eaLnBrk="0" fontAlgn="base" hangingPunct="0">
        <a:spcBef>
          <a:spcPct val="0"/>
        </a:spcBef>
        <a:spcAft>
          <a:spcPct val="0"/>
        </a:spcAft>
        <a:defRPr sz="1856">
          <a:solidFill>
            <a:schemeClr val="tx1"/>
          </a:solidFill>
          <a:latin typeface="Calibri" panose="020F0502020204030204" pitchFamily="34" charset="0"/>
        </a:defRPr>
      </a:lvl2pPr>
      <a:lvl3pPr algn="ctr" defTabSz="385763" rtl="0" eaLnBrk="0" fontAlgn="base" hangingPunct="0">
        <a:spcBef>
          <a:spcPct val="0"/>
        </a:spcBef>
        <a:spcAft>
          <a:spcPct val="0"/>
        </a:spcAft>
        <a:defRPr sz="1856">
          <a:solidFill>
            <a:schemeClr val="tx1"/>
          </a:solidFill>
          <a:latin typeface="Calibri" panose="020F0502020204030204" pitchFamily="34" charset="0"/>
        </a:defRPr>
      </a:lvl3pPr>
      <a:lvl4pPr algn="ctr" defTabSz="385763" rtl="0" eaLnBrk="0" fontAlgn="base" hangingPunct="0">
        <a:spcBef>
          <a:spcPct val="0"/>
        </a:spcBef>
        <a:spcAft>
          <a:spcPct val="0"/>
        </a:spcAft>
        <a:defRPr sz="1856">
          <a:solidFill>
            <a:schemeClr val="tx1"/>
          </a:solidFill>
          <a:latin typeface="Calibri" panose="020F0502020204030204" pitchFamily="34" charset="0"/>
        </a:defRPr>
      </a:lvl4pPr>
      <a:lvl5pPr algn="ctr" defTabSz="385763" rtl="0" eaLnBrk="0" fontAlgn="base" hangingPunct="0">
        <a:spcBef>
          <a:spcPct val="0"/>
        </a:spcBef>
        <a:spcAft>
          <a:spcPct val="0"/>
        </a:spcAft>
        <a:defRPr sz="1856">
          <a:solidFill>
            <a:schemeClr val="tx1"/>
          </a:solidFill>
          <a:latin typeface="Calibri" panose="020F0502020204030204" pitchFamily="34" charset="0"/>
        </a:defRPr>
      </a:lvl5pPr>
      <a:lvl6pPr marL="257175" algn="ctr" defTabSz="385763" rtl="0" fontAlgn="base">
        <a:spcBef>
          <a:spcPct val="0"/>
        </a:spcBef>
        <a:spcAft>
          <a:spcPct val="0"/>
        </a:spcAft>
        <a:defRPr sz="1856">
          <a:solidFill>
            <a:schemeClr val="tx1"/>
          </a:solidFill>
          <a:latin typeface="Calibri" panose="020F0502020204030204" pitchFamily="34" charset="0"/>
        </a:defRPr>
      </a:lvl6pPr>
      <a:lvl7pPr marL="514350" algn="ctr" defTabSz="385763" rtl="0" fontAlgn="base">
        <a:spcBef>
          <a:spcPct val="0"/>
        </a:spcBef>
        <a:spcAft>
          <a:spcPct val="0"/>
        </a:spcAft>
        <a:defRPr sz="1856">
          <a:solidFill>
            <a:schemeClr val="tx1"/>
          </a:solidFill>
          <a:latin typeface="Calibri" panose="020F0502020204030204" pitchFamily="34" charset="0"/>
        </a:defRPr>
      </a:lvl7pPr>
      <a:lvl8pPr marL="771525" algn="ctr" defTabSz="385763" rtl="0" fontAlgn="base">
        <a:spcBef>
          <a:spcPct val="0"/>
        </a:spcBef>
        <a:spcAft>
          <a:spcPct val="0"/>
        </a:spcAft>
        <a:defRPr sz="1856">
          <a:solidFill>
            <a:schemeClr val="tx1"/>
          </a:solidFill>
          <a:latin typeface="Calibri" panose="020F0502020204030204" pitchFamily="34" charset="0"/>
        </a:defRPr>
      </a:lvl8pPr>
      <a:lvl9pPr marL="1028700" algn="ctr" defTabSz="385763" rtl="0" fontAlgn="base">
        <a:spcBef>
          <a:spcPct val="0"/>
        </a:spcBef>
        <a:spcAft>
          <a:spcPct val="0"/>
        </a:spcAft>
        <a:defRPr sz="1856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144661" indent="-144661" algn="l" defTabSz="38576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13433" indent="-120551" algn="l" defTabSz="38576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181" kern="1200">
          <a:solidFill>
            <a:schemeClr val="tx1"/>
          </a:solidFill>
          <a:latin typeface="+mn-lt"/>
          <a:ea typeface="+mn-ea"/>
          <a:cs typeface="+mn-cs"/>
        </a:defRPr>
      </a:lvl2pPr>
      <a:lvl3pPr marL="482204" indent="-96441" algn="l" defTabSz="38576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675085" indent="-96441" algn="l" defTabSz="38576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844" kern="1200">
          <a:solidFill>
            <a:schemeClr val="tx1"/>
          </a:solidFill>
          <a:latin typeface="+mn-lt"/>
          <a:ea typeface="+mn-ea"/>
          <a:cs typeface="+mn-cs"/>
        </a:defRPr>
      </a:lvl4pPr>
      <a:lvl5pPr marL="867966" indent="-96441" algn="l" defTabSz="38576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844" kern="1200">
          <a:solidFill>
            <a:schemeClr val="tx1"/>
          </a:solidFill>
          <a:latin typeface="+mn-lt"/>
          <a:ea typeface="+mn-ea"/>
          <a:cs typeface="+mn-cs"/>
        </a:defRPr>
      </a:lvl5pPr>
      <a:lvl6pPr marL="1060847" indent="-96441" algn="l" defTabSz="385763" rtl="0" eaLnBrk="1" latinLnBrk="0" hangingPunct="1">
        <a:spcBef>
          <a:spcPct val="20000"/>
        </a:spcBef>
        <a:buFont typeface="Arial" panose="020B0604020202020204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6pPr>
      <a:lvl7pPr marL="1253729" indent="-96441" algn="l" defTabSz="385763" rtl="0" eaLnBrk="1" latinLnBrk="0" hangingPunct="1">
        <a:spcBef>
          <a:spcPct val="20000"/>
        </a:spcBef>
        <a:buFont typeface="Arial" panose="020B0604020202020204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7pPr>
      <a:lvl8pPr marL="1446610" indent="-96441" algn="l" defTabSz="385763" rtl="0" eaLnBrk="1" latinLnBrk="0" hangingPunct="1">
        <a:spcBef>
          <a:spcPct val="20000"/>
        </a:spcBef>
        <a:buFont typeface="Arial" panose="020B0604020202020204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8pPr>
      <a:lvl9pPr marL="1639491" indent="-96441" algn="l" defTabSz="385763" rtl="0" eaLnBrk="1" latinLnBrk="0" hangingPunct="1">
        <a:spcBef>
          <a:spcPct val="20000"/>
        </a:spcBef>
        <a:buFont typeface="Arial" panose="020B0604020202020204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881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763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644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406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288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169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png"/><Relationship Id="rId5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png"/><Relationship Id="rId5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1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png"/><Relationship Id="rId5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www.youtube.com/watch?v=pz0ca4gD2E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6" y="1"/>
            <a:ext cx="1662093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0" y="1055578"/>
            <a:ext cx="9144000" cy="69167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25000">
                <a:srgbClr val="FFF200"/>
              </a:gs>
              <a:gs pos="61000">
                <a:srgbClr val="FF7A00"/>
              </a:gs>
              <a:gs pos="100000">
                <a:srgbClr val="FF03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6" name="Picture 5" descr="\\bhxstg-fpd01\C.Gregory$\Do it now template.jpg"/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229"/>
          <a:stretch/>
        </p:blipFill>
        <p:spPr bwMode="auto">
          <a:xfrm>
            <a:off x="1451908" y="40845"/>
            <a:ext cx="7650413" cy="91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Image result for puber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32240" y="1223778"/>
            <a:ext cx="2256184" cy="132343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prstClr val="black"/>
                </a:solidFill>
              </a:rPr>
              <a:t>Who are the  DUTY BEARERS and who are the RIGHTS HOLDERS?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29717" y="2539345"/>
            <a:ext cx="2256184" cy="132343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What are the 4 GENERAL PRINCIPLES of the UNCRC?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27194" y="3846264"/>
            <a:ext cx="2256184" cy="120032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prstClr val="black"/>
                </a:solidFill>
              </a:rPr>
              <a:t>Complete- Children's rights are I, I, I, U, U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633" y="5976696"/>
            <a:ext cx="5379367" cy="900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EADD15-A7B2-4759-8E65-33CC215D25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560" y="1240468"/>
            <a:ext cx="5709188" cy="3806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252822-C4E0-4DE1-80D3-E7BB8DB0C7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162316"/>
            <a:ext cx="4657748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14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6" y="1"/>
            <a:ext cx="1662093" cy="764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0" y="915101"/>
            <a:ext cx="9144000" cy="69167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25000">
                <a:srgbClr val="FFF200"/>
              </a:gs>
              <a:gs pos="61000">
                <a:srgbClr val="FF7A00"/>
              </a:gs>
              <a:gs pos="100000">
                <a:srgbClr val="FF03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08" y="111919"/>
            <a:ext cx="7111347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66F63A-97CC-4E7A-B3F4-69BA4D5780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04800" y="1042987"/>
            <a:ext cx="4876800" cy="1171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94EED2-62D3-4BF8-AB7F-F7A4F49426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081466"/>
            <a:ext cx="4105275" cy="2524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7A3C28-D601-43EA-9D4F-119995434E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2446470"/>
            <a:ext cx="4038600" cy="32099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DC7480-9D37-4EC6-9D91-970D467392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1960" y="3735311"/>
            <a:ext cx="4076700" cy="28765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FB2134-BF44-496C-A79D-E552564CD3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07374" y="6316179"/>
            <a:ext cx="3420152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6" y="1"/>
            <a:ext cx="1662093" cy="764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0" y="915101"/>
            <a:ext cx="9144000" cy="69167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25000">
                <a:srgbClr val="FFF200"/>
              </a:gs>
              <a:gs pos="61000">
                <a:srgbClr val="FF7A00"/>
              </a:gs>
              <a:gs pos="100000">
                <a:srgbClr val="FF03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08" y="111919"/>
            <a:ext cx="7111347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FB2134-BF44-496C-A79D-E552564CD3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54718"/>
            <a:ext cx="3420152" cy="591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66F63A-97CC-4E7A-B3F4-69BA4D5780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04800" y="1042987"/>
            <a:ext cx="4876800" cy="1171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D40723-AED2-4543-9B29-76E062DA03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2349481"/>
            <a:ext cx="3848100" cy="32480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F84DF0-15B3-41EE-84C6-3E4C30DA42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6825" y="1081466"/>
            <a:ext cx="3962400" cy="29813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B6A1FE-EF59-488F-85FF-5979813ECB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4397" y="3286125"/>
            <a:ext cx="4010025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77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6" y="1"/>
            <a:ext cx="1662093" cy="764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0" y="915101"/>
            <a:ext cx="9144000" cy="69167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25000">
                <a:srgbClr val="FFF200"/>
              </a:gs>
              <a:gs pos="61000">
                <a:srgbClr val="FF7A00"/>
              </a:gs>
              <a:gs pos="100000">
                <a:srgbClr val="FF03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08" y="111919"/>
            <a:ext cx="7111347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FB2134-BF44-496C-A79D-E552564CD3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9911" y="6154718"/>
            <a:ext cx="3420152" cy="591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66F63A-97CC-4E7A-B3F4-69BA4D5780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04800" y="1042987"/>
            <a:ext cx="4876800" cy="1171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2204E2-B1C0-41B0-BB66-B63FA512BC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0830" y="1134665"/>
            <a:ext cx="4010025" cy="3609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3B8950-98C7-4CAB-8CAE-DB81A8660B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350" y="2273281"/>
            <a:ext cx="4000500" cy="152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97DFCC-2D3D-4FA8-AFA7-3495722CF1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15111" y="3002756"/>
            <a:ext cx="4114800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95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6" y="1"/>
            <a:ext cx="1662093" cy="764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0" y="915101"/>
            <a:ext cx="9144000" cy="69167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25000">
                <a:srgbClr val="FFF200"/>
              </a:gs>
              <a:gs pos="61000">
                <a:srgbClr val="FF7A00"/>
              </a:gs>
              <a:gs pos="100000">
                <a:srgbClr val="FF03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08" y="111919"/>
            <a:ext cx="7111347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FB2134-BF44-496C-A79D-E552564CD3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9911" y="6154718"/>
            <a:ext cx="3420152" cy="591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66F63A-97CC-4E7A-B3F4-69BA4D5780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04800" y="1042987"/>
            <a:ext cx="4876800" cy="1171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61C153-459B-436E-B9F5-64A83C52FA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2730" y="1141111"/>
            <a:ext cx="4048125" cy="3162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17D753-5677-4BB6-9DF8-6181D63CE7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196" y="2214562"/>
            <a:ext cx="4029075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920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374"/>
            <a:ext cx="7704856" cy="111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0" y="1055577"/>
            <a:ext cx="9144000" cy="69167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25000">
                <a:srgbClr val="FFF200"/>
              </a:gs>
              <a:gs pos="61000">
                <a:srgbClr val="FF7A00"/>
              </a:gs>
              <a:gs pos="100000">
                <a:srgbClr val="FF03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" y="1"/>
            <a:ext cx="1246570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 descr="Image result for green p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3" y="1160185"/>
            <a:ext cx="2296574" cy="147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051720" y="1268760"/>
            <a:ext cx="6532010" cy="356928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How does this link to our SGS Standard?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800" dirty="0">
              <a:solidFill>
                <a:prstClr val="white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white"/>
                </a:solidFill>
                <a:latin typeface="Calibri"/>
              </a:rPr>
              <a:t>2. Why do we have a Stockland Green Standard?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white"/>
                </a:solidFill>
                <a:latin typeface="Calibri"/>
              </a:rPr>
              <a:t>3.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does the Stockland Green Standard support our rights?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D94142-4F79-42A7-B6AE-B381FB0833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9532" y="6242896"/>
            <a:ext cx="3420152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006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>
            <a:extLst>
              <a:ext uri="{FF2B5EF4-FFF2-40B4-BE49-F238E27FC236}">
                <a16:creationId xmlns:a16="http://schemas.microsoft.com/office/drawing/2014/main" id="{3039BEBA-2B74-4634-8394-5FE08D16C01A}"/>
              </a:ext>
            </a:extLst>
          </p:cNvPr>
          <p:cNvSpPr txBox="1">
            <a:spLocks noChangeArrowheads="1"/>
          </p:cNvSpPr>
          <p:nvPr/>
        </p:nvSpPr>
        <p:spPr>
          <a:xfrm>
            <a:off x="1405761" y="882255"/>
            <a:ext cx="6091807" cy="439289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28932" tIns="14467" rIns="28932" bIns="14467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85766" rtl="0" eaLnBrk="1" fontAlgn="auto" latinLnBrk="0" hangingPunct="1">
              <a:lnSpc>
                <a:spcPct val="90000"/>
              </a:lnSpc>
              <a:spcBef>
                <a:spcPts val="422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76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  <a:p>
            <a:pPr marL="0" marR="0" lvl="0" indent="0" algn="l" defTabSz="385766" rtl="0" eaLnBrk="1" fontAlgn="auto" latinLnBrk="0" hangingPunct="1">
              <a:lnSpc>
                <a:spcPct val="90000"/>
              </a:lnSpc>
              <a:spcBef>
                <a:spcPts val="422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76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3204F8AE-4831-4CA2-9640-8C4A8FD37C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7873" y="774929"/>
            <a:ext cx="4772115" cy="65187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25000">
                <a:srgbClr val="FFF200"/>
              </a:gs>
              <a:gs pos="61000">
                <a:srgbClr val="FF7A00"/>
              </a:gs>
              <a:gs pos="100000">
                <a:srgbClr val="FF0300"/>
              </a:gs>
            </a:gsLst>
            <a:lin ang="0" scaled="1"/>
          </a:gradFill>
          <a:ln>
            <a:noFill/>
          </a:ln>
        </p:spPr>
        <p:txBody>
          <a:bodyPr lIns="28932" tIns="14467" rIns="28932" bIns="14467" anchor="ctr"/>
          <a:lstStyle/>
          <a:p>
            <a:pPr marL="0" marR="0" lvl="0" indent="0" algn="l" defTabSz="3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7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10244" name="Picture 2">
            <a:extLst>
              <a:ext uri="{FF2B5EF4-FFF2-40B4-BE49-F238E27FC236}">
                <a16:creationId xmlns:a16="http://schemas.microsoft.com/office/drawing/2014/main" id="{074E1DFE-1A61-4F5B-A166-D5CDFF48D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701" y="167647"/>
            <a:ext cx="562370" cy="465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3">
            <a:extLst>
              <a:ext uri="{FF2B5EF4-FFF2-40B4-BE49-F238E27FC236}">
                <a16:creationId xmlns:a16="http://schemas.microsoft.com/office/drawing/2014/main" id="{33A3C22E-7D98-45BB-AED4-3E3C964D9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78"/>
          <a:stretch>
            <a:fillRect/>
          </a:stretch>
        </p:blipFill>
        <p:spPr bwMode="auto">
          <a:xfrm>
            <a:off x="3325348" y="250338"/>
            <a:ext cx="2711054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40FBF9-B26D-42C0-A538-1954C7F14B34}"/>
              </a:ext>
            </a:extLst>
          </p:cNvPr>
          <p:cNvSpPr txBox="1"/>
          <p:nvPr/>
        </p:nvSpPr>
        <p:spPr>
          <a:xfrm>
            <a:off x="2487483" y="1437981"/>
            <a:ext cx="3454601" cy="286232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3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  <a:sym typeface="Arial"/>
              </a:rPr>
              <a:t>Today’s Lesson: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ckwell" panose="02060603020205020403" pitchFamily="18" charset="0"/>
              <a:ea typeface="+mn-ea"/>
              <a:cs typeface="+mn-cs"/>
              <a:sym typeface="Arial"/>
            </a:endParaRPr>
          </a:p>
          <a:p>
            <a:pPr marL="0" marR="0" lvl="0" indent="0" algn="ctr" defTabSz="3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ckwell" panose="02060603020205020403" pitchFamily="18" charset="0"/>
              <a:ea typeface="+mn-ea"/>
              <a:cs typeface="+mn-cs"/>
              <a:sym typeface="Arial"/>
            </a:endParaRPr>
          </a:p>
          <a:p>
            <a:pPr marL="90414" marR="0" lvl="0" indent="-90414" algn="l" defTabSz="3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  <a:sym typeface="Arial"/>
              </a:rPr>
              <a:t>To </a:t>
            </a:r>
            <a:r>
              <a:rPr lang="en-GB" b="1" dirty="0">
                <a:solidFill>
                  <a:srgbClr val="C0504D"/>
                </a:solidFill>
                <a:latin typeface="Rockwell" panose="02060603020205020403" pitchFamily="18" charset="0"/>
                <a:sym typeface="Arial"/>
              </a:rPr>
              <a:t>recall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  <a:sym typeface="Arial"/>
              </a:rPr>
              <a:t> the meaning of a duty bearers and rights holders</a:t>
            </a:r>
          </a:p>
          <a:p>
            <a:pPr marL="90414" marR="0" lvl="0" indent="-90414" algn="l" defTabSz="3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  <a:sym typeface="Arial"/>
              </a:rPr>
              <a:t>To know how rights are upheld</a:t>
            </a:r>
          </a:p>
          <a:p>
            <a:pPr marL="90414" marR="0" lvl="0" indent="-90414" algn="l" defTabSz="3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  <a:sym typeface="Arial"/>
              </a:rPr>
              <a:t>To reflect on the rights we feel are most important to 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565ECC-8D7A-4791-9FD8-0C9C025FCF76}"/>
              </a:ext>
            </a:extLst>
          </p:cNvPr>
          <p:cNvSpPr txBox="1"/>
          <p:nvPr/>
        </p:nvSpPr>
        <p:spPr>
          <a:xfrm>
            <a:off x="5959211" y="2578151"/>
            <a:ext cx="1538357" cy="1569660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3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  <a:sym typeface="Arial"/>
              </a:rPr>
              <a:t>KEYWORDS</a:t>
            </a:r>
          </a:p>
          <a:p>
            <a:pPr marL="0" marR="0" lvl="0" indent="0" algn="l" defTabSz="3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 pitchFamily="18" charset="0"/>
              <a:ea typeface="+mn-ea"/>
              <a:cs typeface="+mn-cs"/>
              <a:sym typeface="Arial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Duty</a:t>
            </a:r>
            <a:r>
              <a:rPr kumimoji="0" lang="en-GB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Bearers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aseline="0" dirty="0">
                <a:solidFill>
                  <a:prstClr val="black"/>
                </a:solidFill>
                <a:latin typeface="Calibri"/>
                <a:sym typeface="Arial"/>
              </a:rPr>
              <a:t>Rights</a:t>
            </a:r>
            <a:r>
              <a:rPr lang="en-GB" sz="1600" dirty="0">
                <a:solidFill>
                  <a:prstClr val="black"/>
                </a:solidFill>
                <a:latin typeface="Calibri"/>
                <a:sym typeface="Arial"/>
              </a:rPr>
              <a:t> Holders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UNCRC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prstClr val="black"/>
                </a:solidFill>
                <a:latin typeface="Calibri"/>
                <a:sym typeface="Arial"/>
              </a:rPr>
              <a:t>Rights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 pitchFamily="18" charset="0"/>
              <a:ea typeface="+mn-ea"/>
              <a:cs typeface="+mn-cs"/>
              <a:sym typeface="Arial"/>
            </a:endParaRPr>
          </a:p>
          <a:p>
            <a:pPr marL="0" marR="0" lvl="0" indent="0" algn="l" defTabSz="3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92A4A0-8746-47A1-AB69-EC91AB9091A6}"/>
              </a:ext>
            </a:extLst>
          </p:cNvPr>
          <p:cNvSpPr txBox="1"/>
          <p:nvPr/>
        </p:nvSpPr>
        <p:spPr>
          <a:xfrm>
            <a:off x="1475656" y="1437981"/>
            <a:ext cx="994700" cy="334835"/>
          </a:xfrm>
          <a:prstGeom prst="rect">
            <a:avLst/>
          </a:prstGeom>
          <a:ln w="28575">
            <a:solidFill>
              <a:schemeClr val="accent4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3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88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  <a:sym typeface="Arial"/>
              </a:rPr>
              <a:t>Prior Learning</a:t>
            </a:r>
          </a:p>
          <a:p>
            <a:pPr marL="0" marR="0" lvl="0" indent="0" algn="l" defTabSz="3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8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  <a:sym typeface="Arial"/>
              </a:rPr>
              <a:t>Social media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5EA2C4-BB14-4842-AC4B-5C59DD97DAFB}"/>
              </a:ext>
            </a:extLst>
          </p:cNvPr>
          <p:cNvSpPr txBox="1"/>
          <p:nvPr/>
        </p:nvSpPr>
        <p:spPr>
          <a:xfrm>
            <a:off x="5942084" y="1441534"/>
            <a:ext cx="1572611" cy="1077218"/>
          </a:xfrm>
          <a:prstGeom prst="rect">
            <a:avLst/>
          </a:prstGeom>
          <a:ln w="28575"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3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  <a:sym typeface="Arial"/>
              </a:rPr>
              <a:t>Thinking Ahead:</a:t>
            </a:r>
          </a:p>
          <a:p>
            <a:pPr marL="0" marR="0" lvl="0" indent="0" algn="l" defTabSz="3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  <a:sym typeface="Arial"/>
              </a:rPr>
              <a:t>Living in the wider world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60A34F78-DA62-4E97-9C18-37EBB58FB0DB}"/>
              </a:ext>
            </a:extLst>
          </p:cNvPr>
          <p:cNvSpPr/>
          <p:nvPr/>
        </p:nvSpPr>
        <p:spPr>
          <a:xfrm>
            <a:off x="1835696" y="1004656"/>
            <a:ext cx="4860540" cy="325238"/>
          </a:xfrm>
          <a:prstGeom prst="rightArrow">
            <a:avLst/>
          </a:prstGeom>
          <a:gradFill flip="none" rotWithShape="1">
            <a:gsLst>
              <a:gs pos="0">
                <a:schemeClr val="accent2"/>
              </a:gs>
              <a:gs pos="45000">
                <a:schemeClr val="bg1">
                  <a:lumMod val="65000"/>
                </a:schemeClr>
              </a:gs>
              <a:gs pos="55000">
                <a:schemeClr val="bg1">
                  <a:lumMod val="50000"/>
                </a:schemeClr>
              </a:gs>
              <a:gs pos="100000">
                <a:srgbClr val="FFC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7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3D718D5-AC61-469F-97A0-EC270F3EA8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9" b="90871" l="10000" r="90000">
                        <a14:foregroundMark x1="28056" y1="7676" x2="60000" y2="7676"/>
                        <a14:foregroundMark x1="38333" y1="90871" x2="55556" y2="908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821" y="3655492"/>
            <a:ext cx="2809023" cy="3159688"/>
          </a:xfrm>
          <a:prstGeom prst="rect">
            <a:avLst/>
          </a:prstGeom>
        </p:spPr>
      </p:pic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874F5F2F-87DA-4D4B-B58A-99370EC86AD1}"/>
              </a:ext>
            </a:extLst>
          </p:cNvPr>
          <p:cNvSpPr/>
          <p:nvPr/>
        </p:nvSpPr>
        <p:spPr>
          <a:xfrm>
            <a:off x="630538" y="4223912"/>
            <a:ext cx="2142939" cy="390407"/>
          </a:xfrm>
          <a:prstGeom prst="homePlate">
            <a:avLst/>
          </a:prstGeom>
          <a:solidFill>
            <a:srgbClr val="92D05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CC: geography, history, science</a:t>
            </a:r>
          </a:p>
        </p:txBody>
      </p:sp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FC3408B6-0888-48A2-80A4-D74D41A41F03}"/>
              </a:ext>
            </a:extLst>
          </p:cNvPr>
          <p:cNvSpPr/>
          <p:nvPr/>
        </p:nvSpPr>
        <p:spPr>
          <a:xfrm flipH="1">
            <a:off x="250563" y="4690227"/>
            <a:ext cx="2012199" cy="698221"/>
          </a:xfrm>
          <a:prstGeom prst="homePlate">
            <a:avLst/>
          </a:prstGeom>
          <a:solidFill>
            <a:srgbClr val="FFC0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Careers: 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aid work, social work, medicine, nursing, law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765"/>
            <a:ext cx="8229600" cy="707886"/>
          </a:xfrm>
        </p:spPr>
        <p:txBody>
          <a:bodyPr/>
          <a:lstStyle/>
          <a:p>
            <a:r>
              <a:rPr lang="en-GB" b="1" dirty="0">
                <a:latin typeface="Arial"/>
                <a:cs typeface="Arial"/>
              </a:rPr>
              <a:t>WHAT DO </a:t>
            </a:r>
            <a:r>
              <a:rPr lang="en-GB" b="1" dirty="0">
                <a:solidFill>
                  <a:srgbClr val="00ADF9"/>
                </a:solidFill>
                <a:latin typeface="Arial"/>
                <a:cs typeface="Arial"/>
              </a:rPr>
              <a:t>UNICEF </a:t>
            </a:r>
            <a:r>
              <a:rPr lang="en-GB" b="1" dirty="0">
                <a:latin typeface="Arial"/>
                <a:cs typeface="Arial"/>
              </a:rPr>
              <a:t>DO?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A80513-9B61-4185-B620-5C0F40186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728" y="1772816"/>
            <a:ext cx="6872544" cy="3577384"/>
          </a:xfrm>
          <a:prstGeom prst="rect">
            <a:avLst/>
          </a:prstGeom>
        </p:spPr>
      </p:pic>
      <p:sp>
        <p:nvSpPr>
          <p:cNvPr id="5" name="TextBox 4">
            <a:hlinkClick r:id="rId4"/>
            <a:extLst>
              <a:ext uri="{FF2B5EF4-FFF2-40B4-BE49-F238E27FC236}">
                <a16:creationId xmlns:a16="http://schemas.microsoft.com/office/drawing/2014/main" id="{08EDD71E-EEE2-4A5F-AC4C-79AD43250F36}"/>
              </a:ext>
            </a:extLst>
          </p:cNvPr>
          <p:cNvSpPr txBox="1"/>
          <p:nvPr/>
        </p:nvSpPr>
        <p:spPr>
          <a:xfrm>
            <a:off x="1135728" y="4888535"/>
            <a:ext cx="1872208" cy="461665"/>
          </a:xfrm>
          <a:prstGeom prst="rect">
            <a:avLst/>
          </a:prstGeom>
          <a:solidFill>
            <a:srgbClr val="00ADF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Watch video</a:t>
            </a:r>
          </a:p>
        </p:txBody>
      </p:sp>
    </p:spTree>
    <p:extLst>
      <p:ext uri="{BB962C8B-B14F-4D97-AF65-F5344CB8AC3E}">
        <p14:creationId xmlns:p14="http://schemas.microsoft.com/office/powerpoint/2010/main" val="4103271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876"/>
            <a:ext cx="8579296" cy="1015663"/>
          </a:xfrm>
        </p:spPr>
        <p:txBody>
          <a:bodyPr/>
          <a:lstStyle/>
          <a:p>
            <a:r>
              <a:rPr lang="en-GB" sz="3000" b="1" dirty="0">
                <a:latin typeface="Arial"/>
                <a:cs typeface="Arial"/>
              </a:rPr>
              <a:t>the United nations </a:t>
            </a:r>
            <a:r>
              <a:rPr lang="en-GB" sz="3000" b="1" dirty="0">
                <a:solidFill>
                  <a:srgbClr val="00ADF9"/>
                </a:solidFill>
                <a:latin typeface="Arial"/>
                <a:cs typeface="Arial"/>
              </a:rPr>
              <a:t>convention on the rights of the child</a:t>
            </a:r>
          </a:p>
        </p:txBody>
      </p:sp>
      <p:sp>
        <p:nvSpPr>
          <p:cNvPr id="25" name="Content Placeholder 24"/>
          <p:cNvSpPr>
            <a:spLocks noGrp="1"/>
          </p:cNvSpPr>
          <p:nvPr>
            <p:ph idx="1"/>
          </p:nvPr>
        </p:nvSpPr>
        <p:spPr>
          <a:xfrm>
            <a:off x="5796136" y="1700808"/>
            <a:ext cx="3096344" cy="3888432"/>
          </a:xfrm>
        </p:spPr>
        <p:txBody>
          <a:bodyPr>
            <a:normAutofit/>
          </a:bodyPr>
          <a:lstStyle/>
          <a:p>
            <a:r>
              <a:rPr lang="en-GB" sz="2600" dirty="0"/>
              <a:t>The most widely ratified (approved) treaty (international agreement) in the world.</a:t>
            </a:r>
          </a:p>
          <a:p>
            <a:r>
              <a:rPr lang="en-GB" sz="2600" dirty="0"/>
              <a:t>It applies to everyone under 18.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0BAFF629-FCB8-4077-BDE6-E29A68A519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00808"/>
            <a:ext cx="5508613" cy="36724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6B5BFB-CC3B-41CC-8207-0E3B02CF5BBD}"/>
              </a:ext>
            </a:extLst>
          </p:cNvPr>
          <p:cNvSpPr txBox="1"/>
          <p:nvPr/>
        </p:nvSpPr>
        <p:spPr>
          <a:xfrm>
            <a:off x="4560168" y="1700808"/>
            <a:ext cx="16262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Unicef/Dawe</a:t>
            </a:r>
          </a:p>
        </p:txBody>
      </p:sp>
    </p:spTree>
    <p:extLst>
      <p:ext uri="{BB962C8B-B14F-4D97-AF65-F5344CB8AC3E}">
        <p14:creationId xmlns:p14="http://schemas.microsoft.com/office/powerpoint/2010/main" val="619749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8320"/>
            <a:ext cx="8229600" cy="584776"/>
          </a:xfrm>
        </p:spPr>
        <p:txBody>
          <a:bodyPr/>
          <a:lstStyle/>
          <a:p>
            <a:r>
              <a:rPr lang="en-GB" sz="3200" b="1" dirty="0">
                <a:latin typeface="Arial"/>
                <a:cs typeface="Arial"/>
              </a:rPr>
              <a:t>Rights like…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1728192"/>
          </a:xfrm>
        </p:spPr>
        <p:txBody>
          <a:bodyPr>
            <a:normAutofit/>
          </a:bodyPr>
          <a:lstStyle/>
          <a:p>
            <a:r>
              <a:rPr lang="en-GB" b="1" dirty="0"/>
              <a:t>The right to life</a:t>
            </a:r>
            <a:r>
              <a:rPr lang="en-GB" dirty="0"/>
              <a:t>. Governments must do all they can to ensure that children survive and develop to their full potential</a:t>
            </a:r>
          </a:p>
          <a:p>
            <a:pPr marL="457200" lvl="1" indent="0">
              <a:buNone/>
            </a:pPr>
            <a:endParaRPr lang="en-GB" dirty="0"/>
          </a:p>
        </p:txBody>
      </p:sp>
      <p:pic>
        <p:nvPicPr>
          <p:cNvPr id="8" name="Picture 7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0828291B-2905-4EBE-BB2C-97887325B1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140968"/>
            <a:ext cx="5328084" cy="35520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2ADB00-8B1B-4EFC-B92B-721118C82298}"/>
              </a:ext>
            </a:extLst>
          </p:cNvPr>
          <p:cNvSpPr txBox="1"/>
          <p:nvPr/>
        </p:nvSpPr>
        <p:spPr>
          <a:xfrm>
            <a:off x="4139952" y="6404520"/>
            <a:ext cx="1800200" cy="260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Unicef/Sutton-Hibbert</a:t>
            </a:r>
          </a:p>
        </p:txBody>
      </p:sp>
    </p:spTree>
    <p:extLst>
      <p:ext uri="{BB962C8B-B14F-4D97-AF65-F5344CB8AC3E}">
        <p14:creationId xmlns:p14="http://schemas.microsoft.com/office/powerpoint/2010/main" val="3743809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8320"/>
            <a:ext cx="8229600" cy="584776"/>
          </a:xfrm>
        </p:spPr>
        <p:txBody>
          <a:bodyPr/>
          <a:lstStyle/>
          <a:p>
            <a:r>
              <a:rPr lang="en-GB" sz="3200" b="1" dirty="0">
                <a:latin typeface="Arial"/>
                <a:cs typeface="Arial"/>
              </a:rPr>
              <a:t>Rights like…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56176" y="1556792"/>
            <a:ext cx="2736304" cy="3960440"/>
          </a:xfrm>
        </p:spPr>
        <p:txBody>
          <a:bodyPr>
            <a:normAutofit/>
          </a:bodyPr>
          <a:lstStyle/>
          <a:p>
            <a:r>
              <a:rPr lang="en-GB" sz="2100" b="1" dirty="0"/>
              <a:t>The right to the best possible health. </a:t>
            </a:r>
          </a:p>
          <a:p>
            <a:pPr marL="0" indent="0">
              <a:buNone/>
            </a:pPr>
            <a:endParaRPr lang="en-GB" sz="2100" b="1" dirty="0"/>
          </a:p>
          <a:p>
            <a:r>
              <a:rPr lang="en-GB" sz="2100" dirty="0"/>
              <a:t>Every child should have access to good quality health care, clean water, nutritious food, and a clean environment. </a:t>
            </a:r>
          </a:p>
          <a:p>
            <a:pPr marL="457200" lvl="1" indent="0">
              <a:buNone/>
            </a:pPr>
            <a:endParaRPr lang="en-GB" dirty="0"/>
          </a:p>
        </p:txBody>
      </p:sp>
      <p:pic>
        <p:nvPicPr>
          <p:cNvPr id="5" name="Picture 4" descr="A picture containing person, building, outdoor, ground&#10;&#10;Description automatically generated">
            <a:extLst>
              <a:ext uri="{FF2B5EF4-FFF2-40B4-BE49-F238E27FC236}">
                <a16:creationId xmlns:a16="http://schemas.microsoft.com/office/drawing/2014/main" id="{F791F442-E235-47D8-ADAA-F46762A2EE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22" y="1844824"/>
            <a:ext cx="5616624" cy="37444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93A1CF-D123-47A5-B027-F127A26F534F}"/>
              </a:ext>
            </a:extLst>
          </p:cNvPr>
          <p:cNvSpPr txBox="1"/>
          <p:nvPr/>
        </p:nvSpPr>
        <p:spPr>
          <a:xfrm>
            <a:off x="4788024" y="1844824"/>
            <a:ext cx="16262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Unicef/Dawe</a:t>
            </a:r>
          </a:p>
        </p:txBody>
      </p:sp>
    </p:spTree>
    <p:extLst>
      <p:ext uri="{BB962C8B-B14F-4D97-AF65-F5344CB8AC3E}">
        <p14:creationId xmlns:p14="http://schemas.microsoft.com/office/powerpoint/2010/main" val="97920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8320"/>
            <a:ext cx="8229600" cy="584776"/>
          </a:xfrm>
        </p:spPr>
        <p:txBody>
          <a:bodyPr/>
          <a:lstStyle/>
          <a:p>
            <a:r>
              <a:rPr lang="en-GB" sz="3200" b="1" dirty="0">
                <a:latin typeface="Arial"/>
                <a:cs typeface="Arial"/>
              </a:rPr>
              <a:t>Rights like…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56176" y="1628800"/>
            <a:ext cx="2880320" cy="4032448"/>
          </a:xfrm>
        </p:spPr>
        <p:txBody>
          <a:bodyPr>
            <a:normAutofit lnSpcReduction="10000"/>
          </a:bodyPr>
          <a:lstStyle/>
          <a:p>
            <a:r>
              <a:rPr lang="en-GB" sz="2100" b="1" dirty="0"/>
              <a:t>The right to have their views respected</a:t>
            </a:r>
          </a:p>
          <a:p>
            <a:pPr marL="0" indent="0">
              <a:buNone/>
            </a:pPr>
            <a:endParaRPr lang="en-GB" sz="2100" b="1" dirty="0"/>
          </a:p>
          <a:p>
            <a:r>
              <a:rPr lang="en-GB" sz="2100" dirty="0"/>
              <a:t>Every child has the right to express their views, feelings and wishes about anything that affects them, and have these taken seriously</a:t>
            </a:r>
            <a:endParaRPr lang="en-GB" dirty="0"/>
          </a:p>
        </p:txBody>
      </p:sp>
      <p:pic>
        <p:nvPicPr>
          <p:cNvPr id="5" name="Picture 4" descr="A picture containing person, indoor, wall, standing&#10;&#10;Description automatically generated">
            <a:extLst>
              <a:ext uri="{FF2B5EF4-FFF2-40B4-BE49-F238E27FC236}">
                <a16:creationId xmlns:a16="http://schemas.microsoft.com/office/drawing/2014/main" id="{B78F58C2-AAED-4D4C-A9A2-E33E979873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93168"/>
            <a:ext cx="5652120" cy="37680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9CA056-14F4-4460-97F6-2485BFD4619C}"/>
              </a:ext>
            </a:extLst>
          </p:cNvPr>
          <p:cNvSpPr txBox="1"/>
          <p:nvPr/>
        </p:nvSpPr>
        <p:spPr>
          <a:xfrm>
            <a:off x="4788024" y="1844824"/>
            <a:ext cx="16262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Unicef/Bye19</a:t>
            </a:r>
          </a:p>
        </p:txBody>
      </p:sp>
    </p:spTree>
    <p:extLst>
      <p:ext uri="{BB962C8B-B14F-4D97-AF65-F5344CB8AC3E}">
        <p14:creationId xmlns:p14="http://schemas.microsoft.com/office/powerpoint/2010/main" val="3408432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8320"/>
            <a:ext cx="8229600" cy="584776"/>
          </a:xfrm>
        </p:spPr>
        <p:txBody>
          <a:bodyPr/>
          <a:lstStyle/>
          <a:p>
            <a:r>
              <a:rPr lang="en-GB" sz="3200" b="1" dirty="0">
                <a:latin typeface="Arial"/>
                <a:cs typeface="Arial"/>
              </a:rPr>
              <a:t>So, what’s the problem?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8435280" cy="3888432"/>
          </a:xfrm>
        </p:spPr>
        <p:txBody>
          <a:bodyPr>
            <a:normAutofit fontScale="92500"/>
          </a:bodyPr>
          <a:lstStyle/>
          <a:p>
            <a:pPr>
              <a:lnSpc>
                <a:spcPct val="140000"/>
              </a:lnSpc>
              <a:spcBef>
                <a:spcPts val="432"/>
              </a:spcBef>
            </a:pPr>
            <a:r>
              <a:rPr lang="en-GB" sz="1800" dirty="0"/>
              <a:t>Last year the UN Convention on the Rights of the Child had its 30</a:t>
            </a:r>
            <a:r>
              <a:rPr lang="en-GB" sz="1800" baseline="30000" dirty="0"/>
              <a:t>th</a:t>
            </a:r>
            <a:r>
              <a:rPr lang="en-GB" sz="1800" dirty="0"/>
              <a:t> birthday.</a:t>
            </a:r>
          </a:p>
          <a:p>
            <a:pPr>
              <a:lnSpc>
                <a:spcPct val="140000"/>
              </a:lnSpc>
              <a:spcBef>
                <a:spcPts val="432"/>
              </a:spcBef>
            </a:pPr>
            <a:r>
              <a:rPr lang="en-GB" sz="1800" dirty="0"/>
              <a:t>But despite the UN agreeing to the rights of every child in the Convention over 30 years ago, there is still a lot of work to be done for children in the UK and all over the world.</a:t>
            </a:r>
          </a:p>
          <a:p>
            <a:pPr>
              <a:lnSpc>
                <a:spcPct val="140000"/>
              </a:lnSpc>
              <a:spcBef>
                <a:spcPts val="432"/>
              </a:spcBef>
            </a:pPr>
            <a:r>
              <a:rPr lang="en-GB" sz="1800" dirty="0"/>
              <a:t>Every year, 5.4 million children die before age five. The majority of these deaths are from preventable causes. </a:t>
            </a:r>
          </a:p>
          <a:p>
            <a:pPr>
              <a:lnSpc>
                <a:spcPct val="140000"/>
              </a:lnSpc>
              <a:spcBef>
                <a:spcPts val="432"/>
              </a:spcBef>
            </a:pPr>
            <a:r>
              <a:rPr lang="en-GB" sz="1800" dirty="0"/>
              <a:t>Children face many challenges now that didn’t exist before – such as online bullying, childhood obesity and climate change. </a:t>
            </a:r>
          </a:p>
          <a:p>
            <a:pPr>
              <a:lnSpc>
                <a:spcPct val="140000"/>
              </a:lnSpc>
              <a:spcBef>
                <a:spcPts val="432"/>
              </a:spcBef>
            </a:pPr>
            <a:r>
              <a:rPr lang="en-GB" sz="1800" dirty="0"/>
              <a:t>More countries are in conflict than at any time since the Convention was written and many children are among the millions of refugees from these conflicts.</a:t>
            </a:r>
          </a:p>
        </p:txBody>
      </p:sp>
    </p:spTree>
    <p:extLst>
      <p:ext uri="{BB962C8B-B14F-4D97-AF65-F5344CB8AC3E}">
        <p14:creationId xmlns:p14="http://schemas.microsoft.com/office/powerpoint/2010/main" val="372354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6" y="1"/>
            <a:ext cx="1662093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0" y="1055578"/>
            <a:ext cx="9144000" cy="69167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25000">
                <a:srgbClr val="FFF200"/>
              </a:gs>
              <a:gs pos="61000">
                <a:srgbClr val="FF7A00"/>
              </a:gs>
              <a:gs pos="100000">
                <a:srgbClr val="FF03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09" y="1"/>
            <a:ext cx="7464491" cy="105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A8329E-4D51-4C9A-97C9-EC12360E7BE6}"/>
              </a:ext>
            </a:extLst>
          </p:cNvPr>
          <p:cNvSpPr txBox="1"/>
          <p:nvPr/>
        </p:nvSpPr>
        <p:spPr>
          <a:xfrm>
            <a:off x="5076056" y="1988840"/>
            <a:ext cx="37444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 pairs, you are going to complete the </a:t>
            </a:r>
          </a:p>
          <a:p>
            <a:r>
              <a:rPr lang="en-GB" dirty="0"/>
              <a:t>Who’s Right? Children's Rights Quiz.</a:t>
            </a:r>
          </a:p>
          <a:p>
            <a:endParaRPr lang="en-GB" dirty="0"/>
          </a:p>
          <a:p>
            <a:r>
              <a:rPr lang="en-GB" dirty="0"/>
              <a:t>You have 5 minutes to complete this.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DE4054-5421-426E-B502-A34816CE8B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3848" y="6021288"/>
            <a:ext cx="3420152" cy="5913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ED4B59-9ADD-4085-9BFE-58CF8124E3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8520" y="1231026"/>
            <a:ext cx="4752975" cy="5381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49A76B-FAD3-4488-BA6A-DBA43E387E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8393" y="3789040"/>
            <a:ext cx="1507775" cy="17021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9E9CB7-90EA-42D7-9C54-0CD7ADDFF6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2006" y="3871268"/>
            <a:ext cx="2262282" cy="174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956432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UUK template_FIN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493</Words>
  <Application>Microsoft Office PowerPoint</Application>
  <PresentationFormat>On-screen Show (4:3)</PresentationFormat>
  <Paragraphs>68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Rockwell</vt:lpstr>
      <vt:lpstr>Univers Next Pro Condensed</vt:lpstr>
      <vt:lpstr>Wingdings</vt:lpstr>
      <vt:lpstr>Comic Sans MS</vt:lpstr>
      <vt:lpstr>Calibri</vt:lpstr>
      <vt:lpstr>3_Office Theme</vt:lpstr>
      <vt:lpstr>UUK template_FINAL</vt:lpstr>
      <vt:lpstr>Office Theme</vt:lpstr>
      <vt:lpstr>5_Office Theme</vt:lpstr>
      <vt:lpstr>PowerPoint Presentation</vt:lpstr>
      <vt:lpstr>PowerPoint Presentation</vt:lpstr>
      <vt:lpstr>WHAT DO UNICEF DO?</vt:lpstr>
      <vt:lpstr>the United nations convention on the rights of the child</vt:lpstr>
      <vt:lpstr>Rights like…</vt:lpstr>
      <vt:lpstr>Rights like…</vt:lpstr>
      <vt:lpstr>Rights like…</vt:lpstr>
      <vt:lpstr>So, what’s the problem?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UNICEF UK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Patrick McCaul</dc:creator>
  <cp:lastModifiedBy>Katerina Lee</cp:lastModifiedBy>
  <cp:revision>282</cp:revision>
  <cp:lastPrinted>2016-01-05T20:48:21Z</cp:lastPrinted>
  <dcterms:created xsi:type="dcterms:W3CDTF">2014-10-31T12:48:46Z</dcterms:created>
  <dcterms:modified xsi:type="dcterms:W3CDTF">2021-10-12T09:18:46Z</dcterms:modified>
</cp:coreProperties>
</file>