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57" r:id="rId6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ntelle Reid" userId="c838a14a-76d5-472b-bbde-151ac4201107" providerId="ADAL" clId="{1BF6E5DB-3AF6-4EC7-ACA0-603E124F233A}"/>
    <pc:docChg chg="modSld">
      <pc:chgData name="Chantelle Reid" userId="c838a14a-76d5-472b-bbde-151ac4201107" providerId="ADAL" clId="{1BF6E5DB-3AF6-4EC7-ACA0-603E124F233A}" dt="2021-03-30T08:13:59.958" v="50" actId="20577"/>
      <pc:docMkLst>
        <pc:docMk/>
      </pc:docMkLst>
      <pc:sldChg chg="modSp mod">
        <pc:chgData name="Chantelle Reid" userId="c838a14a-76d5-472b-bbde-151ac4201107" providerId="ADAL" clId="{1BF6E5DB-3AF6-4EC7-ACA0-603E124F233A}" dt="2021-03-30T08:13:59.958" v="50" actId="20577"/>
        <pc:sldMkLst>
          <pc:docMk/>
          <pc:sldMk cId="2588199388" sldId="257"/>
        </pc:sldMkLst>
        <pc:spChg chg="mod">
          <ac:chgData name="Chantelle Reid" userId="c838a14a-76d5-472b-bbde-151ac4201107" providerId="ADAL" clId="{1BF6E5DB-3AF6-4EC7-ACA0-603E124F233A}" dt="2021-03-30T08:13:36.922" v="46" actId="20577"/>
          <ac:spMkLst>
            <pc:docMk/>
            <pc:sldMk cId="2588199388" sldId="257"/>
            <ac:spMk id="6" creationId="{32C3E08C-4E82-4B4D-A724-63F3E78B24E1}"/>
          </ac:spMkLst>
        </pc:spChg>
        <pc:spChg chg="mod">
          <ac:chgData name="Chantelle Reid" userId="c838a14a-76d5-472b-bbde-151ac4201107" providerId="ADAL" clId="{1BF6E5DB-3AF6-4EC7-ACA0-603E124F233A}" dt="2021-03-30T08:13:42.399" v="47" actId="1076"/>
          <ac:spMkLst>
            <pc:docMk/>
            <pc:sldMk cId="2588199388" sldId="257"/>
            <ac:spMk id="7" creationId="{E6417F25-8D18-4A3A-8CDB-9322BF0D8D9F}"/>
          </ac:spMkLst>
        </pc:spChg>
        <pc:spChg chg="mod">
          <ac:chgData name="Chantelle Reid" userId="c838a14a-76d5-472b-bbde-151ac4201107" providerId="ADAL" clId="{1BF6E5DB-3AF6-4EC7-ACA0-603E124F233A}" dt="2021-03-30T08:13:59.958" v="50" actId="20577"/>
          <ac:spMkLst>
            <pc:docMk/>
            <pc:sldMk cId="2588199388" sldId="257"/>
            <ac:spMk id="10" creationId="{B5800B5A-E465-4AC4-8717-46B6D306BEAE}"/>
          </ac:spMkLst>
        </pc:spChg>
      </pc:sldChg>
    </pc:docChg>
  </pc:docChgLst>
  <pc:docChgLst>
    <pc:chgData name="Chantelle Reid" userId="c838a14a-76d5-472b-bbde-151ac4201107" providerId="ADAL" clId="{9300D7B0-3D84-4534-8647-5D8E43322949}"/>
    <pc:docChg chg="modSld">
      <pc:chgData name="Chantelle Reid" userId="c838a14a-76d5-472b-bbde-151ac4201107" providerId="ADAL" clId="{9300D7B0-3D84-4534-8647-5D8E43322949}" dt="2021-06-28T09:56:31.325" v="21" actId="1076"/>
      <pc:docMkLst>
        <pc:docMk/>
      </pc:docMkLst>
      <pc:sldChg chg="addSp modSp mod">
        <pc:chgData name="Chantelle Reid" userId="c838a14a-76d5-472b-bbde-151ac4201107" providerId="ADAL" clId="{9300D7B0-3D84-4534-8647-5D8E43322949}" dt="2021-06-28T09:56:31.325" v="21" actId="1076"/>
        <pc:sldMkLst>
          <pc:docMk/>
          <pc:sldMk cId="2588199388" sldId="257"/>
        </pc:sldMkLst>
        <pc:spChg chg="mod">
          <ac:chgData name="Chantelle Reid" userId="c838a14a-76d5-472b-bbde-151ac4201107" providerId="ADAL" clId="{9300D7B0-3D84-4534-8647-5D8E43322949}" dt="2021-06-28T09:55:06.812" v="4" actId="1076"/>
          <ac:spMkLst>
            <pc:docMk/>
            <pc:sldMk cId="2588199388" sldId="257"/>
            <ac:spMk id="4" creationId="{B8F0CE6D-5B90-48F2-B352-EE85095A85E1}"/>
          </ac:spMkLst>
        </pc:spChg>
        <pc:spChg chg="mod">
          <ac:chgData name="Chantelle Reid" userId="c838a14a-76d5-472b-bbde-151ac4201107" providerId="ADAL" clId="{9300D7B0-3D84-4534-8647-5D8E43322949}" dt="2021-06-28T09:55:22.345" v="8" actId="14100"/>
          <ac:spMkLst>
            <pc:docMk/>
            <pc:sldMk cId="2588199388" sldId="257"/>
            <ac:spMk id="6" creationId="{32C3E08C-4E82-4B4D-A724-63F3E78B24E1}"/>
          </ac:spMkLst>
        </pc:spChg>
        <pc:spChg chg="mod">
          <ac:chgData name="Chantelle Reid" userId="c838a14a-76d5-472b-bbde-151ac4201107" providerId="ADAL" clId="{9300D7B0-3D84-4534-8647-5D8E43322949}" dt="2021-06-28T09:56:13.565" v="17" actId="1076"/>
          <ac:spMkLst>
            <pc:docMk/>
            <pc:sldMk cId="2588199388" sldId="257"/>
            <ac:spMk id="7" creationId="{E6417F25-8D18-4A3A-8CDB-9322BF0D8D9F}"/>
          </ac:spMkLst>
        </pc:spChg>
        <pc:spChg chg="mod">
          <ac:chgData name="Chantelle Reid" userId="c838a14a-76d5-472b-bbde-151ac4201107" providerId="ADAL" clId="{9300D7B0-3D84-4534-8647-5D8E43322949}" dt="2021-06-28T09:55:29.293" v="11" actId="14100"/>
          <ac:spMkLst>
            <pc:docMk/>
            <pc:sldMk cId="2588199388" sldId="257"/>
            <ac:spMk id="8" creationId="{C515E120-F828-42C7-A60C-5346D065C446}"/>
          </ac:spMkLst>
        </pc:spChg>
        <pc:spChg chg="mod">
          <ac:chgData name="Chantelle Reid" userId="c838a14a-76d5-472b-bbde-151ac4201107" providerId="ADAL" clId="{9300D7B0-3D84-4534-8647-5D8E43322949}" dt="2021-06-28T09:56:16.733" v="18" actId="14100"/>
          <ac:spMkLst>
            <pc:docMk/>
            <pc:sldMk cId="2588199388" sldId="257"/>
            <ac:spMk id="9" creationId="{8935D2AB-A871-470D-97E5-DAA524BEFE2B}"/>
          </ac:spMkLst>
        </pc:spChg>
        <pc:spChg chg="mod">
          <ac:chgData name="Chantelle Reid" userId="c838a14a-76d5-472b-bbde-151ac4201107" providerId="ADAL" clId="{9300D7B0-3D84-4534-8647-5D8E43322949}" dt="2021-06-28T09:56:19.789" v="19" actId="1076"/>
          <ac:spMkLst>
            <pc:docMk/>
            <pc:sldMk cId="2588199388" sldId="257"/>
            <ac:spMk id="22" creationId="{D4760EB2-C024-486B-BBA0-6B1B76CAAA9D}"/>
          </ac:spMkLst>
        </pc:spChg>
        <pc:spChg chg="mod">
          <ac:chgData name="Chantelle Reid" userId="c838a14a-76d5-472b-bbde-151ac4201107" providerId="ADAL" clId="{9300D7B0-3D84-4534-8647-5D8E43322949}" dt="2021-06-28T09:56:19.789" v="19" actId="1076"/>
          <ac:spMkLst>
            <pc:docMk/>
            <pc:sldMk cId="2588199388" sldId="257"/>
            <ac:spMk id="23" creationId="{CC48D055-1BD7-4F79-AF45-DCBF7A9A80F6}"/>
          </ac:spMkLst>
        </pc:spChg>
        <pc:spChg chg="mod">
          <ac:chgData name="Chantelle Reid" userId="c838a14a-76d5-472b-bbde-151ac4201107" providerId="ADAL" clId="{9300D7B0-3D84-4534-8647-5D8E43322949}" dt="2021-06-28T09:56:19.789" v="19" actId="1076"/>
          <ac:spMkLst>
            <pc:docMk/>
            <pc:sldMk cId="2588199388" sldId="257"/>
            <ac:spMk id="24" creationId="{07CE38AC-9037-4FB9-983A-2A96AA07B5C5}"/>
          </ac:spMkLst>
        </pc:spChg>
        <pc:spChg chg="mod">
          <ac:chgData name="Chantelle Reid" userId="c838a14a-76d5-472b-bbde-151ac4201107" providerId="ADAL" clId="{9300D7B0-3D84-4534-8647-5D8E43322949}" dt="2021-06-28T09:56:19.789" v="19" actId="1076"/>
          <ac:spMkLst>
            <pc:docMk/>
            <pc:sldMk cId="2588199388" sldId="257"/>
            <ac:spMk id="25" creationId="{87A19B27-283D-46FA-9EE1-6759AAB7445B}"/>
          </ac:spMkLst>
        </pc:spChg>
        <pc:spChg chg="mod">
          <ac:chgData name="Chantelle Reid" userId="c838a14a-76d5-472b-bbde-151ac4201107" providerId="ADAL" clId="{9300D7B0-3D84-4534-8647-5D8E43322949}" dt="2021-06-28T09:56:19.789" v="19" actId="1076"/>
          <ac:spMkLst>
            <pc:docMk/>
            <pc:sldMk cId="2588199388" sldId="257"/>
            <ac:spMk id="26" creationId="{1A40DDF3-AD76-4216-AA76-D10035E1EEFF}"/>
          </ac:spMkLst>
        </pc:spChg>
        <pc:grpChg chg="add mod">
          <ac:chgData name="Chantelle Reid" userId="c838a14a-76d5-472b-bbde-151ac4201107" providerId="ADAL" clId="{9300D7B0-3D84-4534-8647-5D8E43322949}" dt="2021-06-28T09:56:19.789" v="19" actId="1076"/>
          <ac:grpSpMkLst>
            <pc:docMk/>
            <pc:sldMk cId="2588199388" sldId="257"/>
            <ac:grpSpMk id="20" creationId="{21C01EF1-45FF-4229-A2EE-2A8865B68533}"/>
          </ac:grpSpMkLst>
        </pc:grpChg>
        <pc:picChg chg="add mod">
          <ac:chgData name="Chantelle Reid" userId="c838a14a-76d5-472b-bbde-151ac4201107" providerId="ADAL" clId="{9300D7B0-3D84-4534-8647-5D8E43322949}" dt="2021-06-28T09:55:09.652" v="5" actId="1076"/>
          <ac:picMkLst>
            <pc:docMk/>
            <pc:sldMk cId="2588199388" sldId="257"/>
            <ac:picMk id="17" creationId="{2E26CC05-2AAB-4691-867B-5AFF0542B506}"/>
          </ac:picMkLst>
        </pc:picChg>
        <pc:picChg chg="mod">
          <ac:chgData name="Chantelle Reid" userId="c838a14a-76d5-472b-bbde-151ac4201107" providerId="ADAL" clId="{9300D7B0-3D84-4534-8647-5D8E43322949}" dt="2021-06-28T09:56:19.789" v="19" actId="1076"/>
          <ac:picMkLst>
            <pc:docMk/>
            <pc:sldMk cId="2588199388" sldId="257"/>
            <ac:picMk id="21" creationId="{E2B2F17E-3879-4494-B860-B9F9ABF17E53}"/>
          </ac:picMkLst>
        </pc:picChg>
        <pc:picChg chg="add mod">
          <ac:chgData name="Chantelle Reid" userId="c838a14a-76d5-472b-bbde-151ac4201107" providerId="ADAL" clId="{9300D7B0-3D84-4534-8647-5D8E43322949}" dt="2021-06-28T09:56:31.325" v="21" actId="1076"/>
          <ac:picMkLst>
            <pc:docMk/>
            <pc:sldMk cId="2588199388" sldId="257"/>
            <ac:picMk id="27" creationId="{D9DB789D-5B67-42DF-88F5-E9BF46C62A92}"/>
          </ac:picMkLst>
        </pc:picChg>
      </pc:sldChg>
    </pc:docChg>
  </pc:docChgLst>
  <pc:docChgLst>
    <pc:chgData name="Chantelle Reid" userId="c838a14a-76d5-472b-bbde-151ac4201107" providerId="ADAL" clId="{7AB0475B-9575-4DDE-87EB-AE5AD9B9766C}"/>
    <pc:docChg chg="custSel modSld">
      <pc:chgData name="Chantelle Reid" userId="c838a14a-76d5-472b-bbde-151ac4201107" providerId="ADAL" clId="{7AB0475B-9575-4DDE-87EB-AE5AD9B9766C}" dt="2022-07-05T09:07:59.774" v="0" actId="478"/>
      <pc:docMkLst>
        <pc:docMk/>
      </pc:docMkLst>
      <pc:sldChg chg="delSp mod">
        <pc:chgData name="Chantelle Reid" userId="c838a14a-76d5-472b-bbde-151ac4201107" providerId="ADAL" clId="{7AB0475B-9575-4DDE-87EB-AE5AD9B9766C}" dt="2022-07-05T09:07:59.774" v="0" actId="478"/>
        <pc:sldMkLst>
          <pc:docMk/>
          <pc:sldMk cId="676897697" sldId="256"/>
        </pc:sldMkLst>
        <pc:picChg chg="del">
          <ac:chgData name="Chantelle Reid" userId="c838a14a-76d5-472b-bbde-151ac4201107" providerId="ADAL" clId="{7AB0475B-9575-4DDE-87EB-AE5AD9B9766C}" dt="2022-07-05T09:07:59.774" v="0" actId="478"/>
          <ac:picMkLst>
            <pc:docMk/>
            <pc:sldMk cId="676897697" sldId="256"/>
            <ac:picMk id="24" creationId="{D954D703-BC1F-4EE2-A865-EADDD306B7E8}"/>
          </ac:picMkLst>
        </pc:picChg>
      </pc:sldChg>
    </pc:docChg>
  </pc:docChgLst>
  <pc:docChgLst>
    <pc:chgData name="Chantelle Reid" userId="c838a14a-76d5-472b-bbde-151ac4201107" providerId="ADAL" clId="{46CD8B7D-7525-4F72-AE99-5542D000B922}"/>
    <pc:docChg chg="modSld">
      <pc:chgData name="Chantelle Reid" userId="c838a14a-76d5-472b-bbde-151ac4201107" providerId="ADAL" clId="{46CD8B7D-7525-4F72-AE99-5542D000B922}" dt="2020-07-06T08:56:51.389" v="32"/>
      <pc:docMkLst>
        <pc:docMk/>
      </pc:docMkLst>
      <pc:sldChg chg="addSp modSp">
        <pc:chgData name="Chantelle Reid" userId="c838a14a-76d5-472b-bbde-151ac4201107" providerId="ADAL" clId="{46CD8B7D-7525-4F72-AE99-5542D000B922}" dt="2020-07-06T08:55:42.950" v="28" actId="20577"/>
        <pc:sldMkLst>
          <pc:docMk/>
          <pc:sldMk cId="676897697" sldId="256"/>
        </pc:sldMkLst>
        <pc:spChg chg="mod">
          <ac:chgData name="Chantelle Reid" userId="c838a14a-76d5-472b-bbde-151ac4201107" providerId="ADAL" clId="{46CD8B7D-7525-4F72-AE99-5542D000B922}" dt="2020-07-06T08:55:08.727" v="6" actId="1076"/>
          <ac:spMkLst>
            <pc:docMk/>
            <pc:sldMk cId="676897697" sldId="256"/>
            <ac:spMk id="4" creationId="{5966F19B-351F-416B-B1DD-92B3306721C6}"/>
          </ac:spMkLst>
        </pc:spChg>
        <pc:spChg chg="mod">
          <ac:chgData name="Chantelle Reid" userId="c838a14a-76d5-472b-bbde-151ac4201107" providerId="ADAL" clId="{46CD8B7D-7525-4F72-AE99-5542D000B922}" dt="2020-07-06T08:55:08.727" v="6" actId="1076"/>
          <ac:spMkLst>
            <pc:docMk/>
            <pc:sldMk cId="676897697" sldId="256"/>
            <ac:spMk id="5" creationId="{0BA24B5D-ADB4-4F26-B815-FD06AA7CEB31}"/>
          </ac:spMkLst>
        </pc:spChg>
        <pc:spChg chg="mod">
          <ac:chgData name="Chantelle Reid" userId="c838a14a-76d5-472b-bbde-151ac4201107" providerId="ADAL" clId="{46CD8B7D-7525-4F72-AE99-5542D000B922}" dt="2020-07-06T08:55:08.727" v="6" actId="1076"/>
          <ac:spMkLst>
            <pc:docMk/>
            <pc:sldMk cId="676897697" sldId="256"/>
            <ac:spMk id="11" creationId="{3E667552-8B13-4D67-BBEA-5A94BB679887}"/>
          </ac:spMkLst>
        </pc:spChg>
        <pc:spChg chg="mod">
          <ac:chgData name="Chantelle Reid" userId="c838a14a-76d5-472b-bbde-151ac4201107" providerId="ADAL" clId="{46CD8B7D-7525-4F72-AE99-5542D000B922}" dt="2020-07-06T08:55:08.727" v="6" actId="1076"/>
          <ac:spMkLst>
            <pc:docMk/>
            <pc:sldMk cId="676897697" sldId="256"/>
            <ac:spMk id="12" creationId="{C4268D04-0CB3-4E72-AC73-A6D58ABB98AD}"/>
          </ac:spMkLst>
        </pc:spChg>
        <pc:spChg chg="mod">
          <ac:chgData name="Chantelle Reid" userId="c838a14a-76d5-472b-bbde-151ac4201107" providerId="ADAL" clId="{46CD8B7D-7525-4F72-AE99-5542D000B922}" dt="2020-07-06T08:55:08.727" v="6" actId="1076"/>
          <ac:spMkLst>
            <pc:docMk/>
            <pc:sldMk cId="676897697" sldId="256"/>
            <ac:spMk id="14" creationId="{ECFB48E4-7743-4FC0-8FFD-A1DAAC9A1714}"/>
          </ac:spMkLst>
        </pc:spChg>
        <pc:spChg chg="mod">
          <ac:chgData name="Chantelle Reid" userId="c838a14a-76d5-472b-bbde-151ac4201107" providerId="ADAL" clId="{46CD8B7D-7525-4F72-AE99-5542D000B922}" dt="2020-07-06T08:55:08.727" v="6" actId="1076"/>
          <ac:spMkLst>
            <pc:docMk/>
            <pc:sldMk cId="676897697" sldId="256"/>
            <ac:spMk id="15" creationId="{0EB89974-21E7-42B9-BFA5-444EB11C4E57}"/>
          </ac:spMkLst>
        </pc:spChg>
        <pc:spChg chg="mod">
          <ac:chgData name="Chantelle Reid" userId="c838a14a-76d5-472b-bbde-151ac4201107" providerId="ADAL" clId="{46CD8B7D-7525-4F72-AE99-5542D000B922}" dt="2020-07-06T08:55:08.727" v="6" actId="1076"/>
          <ac:spMkLst>
            <pc:docMk/>
            <pc:sldMk cId="676897697" sldId="256"/>
            <ac:spMk id="25" creationId="{FA7F16B1-1EEC-4C37-AE74-E08128D69F1E}"/>
          </ac:spMkLst>
        </pc:spChg>
        <pc:spChg chg="mod">
          <ac:chgData name="Chantelle Reid" userId="c838a14a-76d5-472b-bbde-151ac4201107" providerId="ADAL" clId="{46CD8B7D-7525-4F72-AE99-5542D000B922}" dt="2020-07-06T08:55:08.727" v="6" actId="1076"/>
          <ac:spMkLst>
            <pc:docMk/>
            <pc:sldMk cId="676897697" sldId="256"/>
            <ac:spMk id="27" creationId="{2908E707-EB3C-47A8-9D03-DEB3813CDA64}"/>
          </ac:spMkLst>
        </pc:spChg>
        <pc:spChg chg="mod">
          <ac:chgData name="Chantelle Reid" userId="c838a14a-76d5-472b-bbde-151ac4201107" providerId="ADAL" clId="{46CD8B7D-7525-4F72-AE99-5542D000B922}" dt="2020-07-06T08:52:38.475" v="0" actId="1076"/>
          <ac:spMkLst>
            <pc:docMk/>
            <pc:sldMk cId="676897697" sldId="256"/>
            <ac:spMk id="29" creationId="{D3D6F1A6-FF52-43B7-8615-57261BD9FA4E}"/>
          </ac:spMkLst>
        </pc:spChg>
        <pc:spChg chg="add mod">
          <ac:chgData name="Chantelle Reid" userId="c838a14a-76d5-472b-bbde-151ac4201107" providerId="ADAL" clId="{46CD8B7D-7525-4F72-AE99-5542D000B922}" dt="2020-07-06T08:55:42.950" v="28" actId="20577"/>
          <ac:spMkLst>
            <pc:docMk/>
            <pc:sldMk cId="676897697" sldId="256"/>
            <ac:spMk id="30" creationId="{5F1EE4EB-AE5B-49AC-AA73-9EF713151249}"/>
          </ac:spMkLst>
        </pc:spChg>
        <pc:spChg chg="mod">
          <ac:chgData name="Chantelle Reid" userId="c838a14a-76d5-472b-bbde-151ac4201107" providerId="ADAL" clId="{46CD8B7D-7525-4F72-AE99-5542D000B922}" dt="2020-07-06T08:52:53.644" v="2" actId="1076"/>
          <ac:spMkLst>
            <pc:docMk/>
            <pc:sldMk cId="676897697" sldId="256"/>
            <ac:spMk id="35" creationId="{4061E9F8-FD3A-4754-A84B-68B8EBE1F7FF}"/>
          </ac:spMkLst>
        </pc:spChg>
        <pc:spChg chg="mod">
          <ac:chgData name="Chantelle Reid" userId="c838a14a-76d5-472b-bbde-151ac4201107" providerId="ADAL" clId="{46CD8B7D-7525-4F72-AE99-5542D000B922}" dt="2020-07-06T08:53:16.748" v="5" actId="1076"/>
          <ac:spMkLst>
            <pc:docMk/>
            <pc:sldMk cId="676897697" sldId="256"/>
            <ac:spMk id="37" creationId="{67AC0A22-FC5C-4862-8F40-836DFEAEFC92}"/>
          </ac:spMkLst>
        </pc:spChg>
        <pc:grpChg chg="mod">
          <ac:chgData name="Chantelle Reid" userId="c838a14a-76d5-472b-bbde-151ac4201107" providerId="ADAL" clId="{46CD8B7D-7525-4F72-AE99-5542D000B922}" dt="2020-07-06T08:55:08.727" v="6" actId="1076"/>
          <ac:grpSpMkLst>
            <pc:docMk/>
            <pc:sldMk cId="676897697" sldId="256"/>
            <ac:grpSpMk id="28" creationId="{8CDEF4DB-9C82-47A6-A55E-C872EDD83DE8}"/>
          </ac:grpSpMkLst>
        </pc:grpChg>
        <pc:graphicFrameChg chg="mod">
          <ac:chgData name="Chantelle Reid" userId="c838a14a-76d5-472b-bbde-151ac4201107" providerId="ADAL" clId="{46CD8B7D-7525-4F72-AE99-5542D000B922}" dt="2020-07-06T08:55:08.727" v="6" actId="1076"/>
          <ac:graphicFrameMkLst>
            <pc:docMk/>
            <pc:sldMk cId="676897697" sldId="256"/>
            <ac:graphicFrameMk id="16" creationId="{65FDBE31-4E3B-40FA-A6A5-470C4A3B04A4}"/>
          </ac:graphicFrameMkLst>
        </pc:graphicFrameChg>
        <pc:picChg chg="mod">
          <ac:chgData name="Chantelle Reid" userId="c838a14a-76d5-472b-bbde-151ac4201107" providerId="ADAL" clId="{46CD8B7D-7525-4F72-AE99-5542D000B922}" dt="2020-07-06T08:55:08.727" v="6" actId="1076"/>
          <ac:picMkLst>
            <pc:docMk/>
            <pc:sldMk cId="676897697" sldId="256"/>
            <ac:picMk id="2" creationId="{905B2518-1792-4655-842F-39E737B3F900}"/>
          </ac:picMkLst>
        </pc:picChg>
        <pc:picChg chg="mod">
          <ac:chgData name="Chantelle Reid" userId="c838a14a-76d5-472b-bbde-151ac4201107" providerId="ADAL" clId="{46CD8B7D-7525-4F72-AE99-5542D000B922}" dt="2020-07-06T08:55:08.727" v="6" actId="1076"/>
          <ac:picMkLst>
            <pc:docMk/>
            <pc:sldMk cId="676897697" sldId="256"/>
            <ac:picMk id="3" creationId="{5876B15E-6F97-426B-AA58-63908C2ED9BE}"/>
          </ac:picMkLst>
        </pc:picChg>
        <pc:picChg chg="mod">
          <ac:chgData name="Chantelle Reid" userId="c838a14a-76d5-472b-bbde-151ac4201107" providerId="ADAL" clId="{46CD8B7D-7525-4F72-AE99-5542D000B922}" dt="2020-07-06T08:53:01.695" v="3" actId="1076"/>
          <ac:picMkLst>
            <pc:docMk/>
            <pc:sldMk cId="676897697" sldId="256"/>
            <ac:picMk id="20" creationId="{AD2D8B95-5501-423F-8E0D-BCE7FCD50CD7}"/>
          </ac:picMkLst>
        </pc:picChg>
        <pc:picChg chg="mod">
          <ac:chgData name="Chantelle Reid" userId="c838a14a-76d5-472b-bbde-151ac4201107" providerId="ADAL" clId="{46CD8B7D-7525-4F72-AE99-5542D000B922}" dt="2020-07-06T08:55:08.727" v="6" actId="1076"/>
          <ac:picMkLst>
            <pc:docMk/>
            <pc:sldMk cId="676897697" sldId="256"/>
            <ac:picMk id="22" creationId="{F848FE52-6A6E-4BAA-BB1E-49D42B976DA0}"/>
          </ac:picMkLst>
        </pc:picChg>
        <pc:picChg chg="add">
          <ac:chgData name="Chantelle Reid" userId="c838a14a-76d5-472b-bbde-151ac4201107" providerId="ADAL" clId="{46CD8B7D-7525-4F72-AE99-5542D000B922}" dt="2020-07-06T08:55:13.102" v="7"/>
          <ac:picMkLst>
            <pc:docMk/>
            <pc:sldMk cId="676897697" sldId="256"/>
            <ac:picMk id="26" creationId="{425F632F-A518-4CCB-B610-9B4A9B1D94D9}"/>
          </ac:picMkLst>
        </pc:picChg>
        <pc:cxnChg chg="mod">
          <ac:chgData name="Chantelle Reid" userId="c838a14a-76d5-472b-bbde-151ac4201107" providerId="ADAL" clId="{46CD8B7D-7525-4F72-AE99-5542D000B922}" dt="2020-07-06T08:52:53.644" v="2" actId="1076"/>
          <ac:cxnSpMkLst>
            <pc:docMk/>
            <pc:sldMk cId="676897697" sldId="256"/>
            <ac:cxnSpMk id="33" creationId="{5A6AB9E4-35F7-4365-822E-2B543D5B2DC6}"/>
          </ac:cxnSpMkLst>
        </pc:cxnChg>
        <pc:cxnChg chg="mod">
          <ac:chgData name="Chantelle Reid" userId="c838a14a-76d5-472b-bbde-151ac4201107" providerId="ADAL" clId="{46CD8B7D-7525-4F72-AE99-5542D000B922}" dt="2020-07-06T08:53:16.748" v="5" actId="1076"/>
          <ac:cxnSpMkLst>
            <pc:docMk/>
            <pc:sldMk cId="676897697" sldId="256"/>
            <ac:cxnSpMk id="36" creationId="{066C56EE-6D79-447E-B5D3-CF2165E1A00B}"/>
          </ac:cxnSpMkLst>
        </pc:cxnChg>
      </pc:sldChg>
      <pc:sldChg chg="addSp delSp modSp">
        <pc:chgData name="Chantelle Reid" userId="c838a14a-76d5-472b-bbde-151ac4201107" providerId="ADAL" clId="{46CD8B7D-7525-4F72-AE99-5542D000B922}" dt="2020-07-06T08:56:51.389" v="32"/>
        <pc:sldMkLst>
          <pc:docMk/>
          <pc:sldMk cId="2588199388" sldId="257"/>
        </pc:sldMkLst>
        <pc:spChg chg="add del">
          <ac:chgData name="Chantelle Reid" userId="c838a14a-76d5-472b-bbde-151ac4201107" providerId="ADAL" clId="{46CD8B7D-7525-4F72-AE99-5542D000B922}" dt="2020-07-06T08:56:18.346" v="31"/>
          <ac:spMkLst>
            <pc:docMk/>
            <pc:sldMk cId="2588199388" sldId="257"/>
            <ac:spMk id="2" creationId="{36D08561-2DE6-4035-B13C-54D96848D955}"/>
          </ac:spMkLst>
        </pc:spChg>
        <pc:spChg chg="mod">
          <ac:chgData name="Chantelle Reid" userId="c838a14a-76d5-472b-bbde-151ac4201107" providerId="ADAL" clId="{46CD8B7D-7525-4F72-AE99-5542D000B922}" dt="2020-07-06T08:56:12.709" v="29" actId="1076"/>
          <ac:spMkLst>
            <pc:docMk/>
            <pc:sldMk cId="2588199388" sldId="257"/>
            <ac:spMk id="4" creationId="{B8F0CE6D-5B90-48F2-B352-EE85095A85E1}"/>
          </ac:spMkLst>
        </pc:spChg>
        <pc:spChg chg="mod">
          <ac:chgData name="Chantelle Reid" userId="c838a14a-76d5-472b-bbde-151ac4201107" providerId="ADAL" clId="{46CD8B7D-7525-4F72-AE99-5542D000B922}" dt="2020-07-06T08:56:12.709" v="29" actId="1076"/>
          <ac:spMkLst>
            <pc:docMk/>
            <pc:sldMk cId="2588199388" sldId="257"/>
            <ac:spMk id="6" creationId="{32C3E08C-4E82-4B4D-A724-63F3E78B24E1}"/>
          </ac:spMkLst>
        </pc:spChg>
        <pc:spChg chg="mod">
          <ac:chgData name="Chantelle Reid" userId="c838a14a-76d5-472b-bbde-151ac4201107" providerId="ADAL" clId="{46CD8B7D-7525-4F72-AE99-5542D000B922}" dt="2020-07-06T08:56:12.709" v="29" actId="1076"/>
          <ac:spMkLst>
            <pc:docMk/>
            <pc:sldMk cId="2588199388" sldId="257"/>
            <ac:spMk id="7" creationId="{E6417F25-8D18-4A3A-8CDB-9322BF0D8D9F}"/>
          </ac:spMkLst>
        </pc:spChg>
        <pc:spChg chg="mod">
          <ac:chgData name="Chantelle Reid" userId="c838a14a-76d5-472b-bbde-151ac4201107" providerId="ADAL" clId="{46CD8B7D-7525-4F72-AE99-5542D000B922}" dt="2020-07-06T08:56:12.709" v="29" actId="1076"/>
          <ac:spMkLst>
            <pc:docMk/>
            <pc:sldMk cId="2588199388" sldId="257"/>
            <ac:spMk id="8" creationId="{C515E120-F828-42C7-A60C-5346D065C446}"/>
          </ac:spMkLst>
        </pc:spChg>
        <pc:spChg chg="mod">
          <ac:chgData name="Chantelle Reid" userId="c838a14a-76d5-472b-bbde-151ac4201107" providerId="ADAL" clId="{46CD8B7D-7525-4F72-AE99-5542D000B922}" dt="2020-07-06T08:56:12.709" v="29" actId="1076"/>
          <ac:spMkLst>
            <pc:docMk/>
            <pc:sldMk cId="2588199388" sldId="257"/>
            <ac:spMk id="9" creationId="{8935D2AB-A871-470D-97E5-DAA524BEFE2B}"/>
          </ac:spMkLst>
        </pc:spChg>
        <pc:spChg chg="mod">
          <ac:chgData name="Chantelle Reid" userId="c838a14a-76d5-472b-bbde-151ac4201107" providerId="ADAL" clId="{46CD8B7D-7525-4F72-AE99-5542D000B922}" dt="2020-07-06T08:56:12.709" v="29" actId="1076"/>
          <ac:spMkLst>
            <pc:docMk/>
            <pc:sldMk cId="2588199388" sldId="257"/>
            <ac:spMk id="10" creationId="{B5800B5A-E465-4AC4-8717-46B6D306BEAE}"/>
          </ac:spMkLst>
        </pc:spChg>
        <pc:spChg chg="mod">
          <ac:chgData name="Chantelle Reid" userId="c838a14a-76d5-472b-bbde-151ac4201107" providerId="ADAL" clId="{46CD8B7D-7525-4F72-AE99-5542D000B922}" dt="2020-07-06T08:56:12.709" v="29" actId="1076"/>
          <ac:spMkLst>
            <pc:docMk/>
            <pc:sldMk cId="2588199388" sldId="257"/>
            <ac:spMk id="11" creationId="{900E245F-EB2D-4A5A-B0EC-E9284269D3B8}"/>
          </ac:spMkLst>
        </pc:spChg>
        <pc:spChg chg="mod">
          <ac:chgData name="Chantelle Reid" userId="c838a14a-76d5-472b-bbde-151ac4201107" providerId="ADAL" clId="{46CD8B7D-7525-4F72-AE99-5542D000B922}" dt="2020-07-06T08:56:12.709" v="29" actId="1076"/>
          <ac:spMkLst>
            <pc:docMk/>
            <pc:sldMk cId="2588199388" sldId="257"/>
            <ac:spMk id="12" creationId="{A67FDCBB-C6D0-4CD1-9143-A96EDEA77F82}"/>
          </ac:spMkLst>
        </pc:spChg>
        <pc:spChg chg="mod">
          <ac:chgData name="Chantelle Reid" userId="c838a14a-76d5-472b-bbde-151ac4201107" providerId="ADAL" clId="{46CD8B7D-7525-4F72-AE99-5542D000B922}" dt="2020-07-06T08:56:12.709" v="29" actId="1076"/>
          <ac:spMkLst>
            <pc:docMk/>
            <pc:sldMk cId="2588199388" sldId="257"/>
            <ac:spMk id="14" creationId="{A63046CF-F7E5-4DBF-82E9-E4AFEBC33DB5}"/>
          </ac:spMkLst>
        </pc:spChg>
        <pc:spChg chg="add">
          <ac:chgData name="Chantelle Reid" userId="c838a14a-76d5-472b-bbde-151ac4201107" providerId="ADAL" clId="{46CD8B7D-7525-4F72-AE99-5542D000B922}" dt="2020-07-06T08:56:51.389" v="32"/>
          <ac:spMkLst>
            <pc:docMk/>
            <pc:sldMk cId="2588199388" sldId="257"/>
            <ac:spMk id="16" creationId="{92A51A7A-48FD-444F-B04A-AB993962D6F1}"/>
          </ac:spMkLst>
        </pc:spChg>
        <pc:spChg chg="mod">
          <ac:chgData name="Chantelle Reid" userId="c838a14a-76d5-472b-bbde-151ac4201107" providerId="ADAL" clId="{46CD8B7D-7525-4F72-AE99-5542D000B922}" dt="2020-07-06T08:56:12.709" v="29" actId="1076"/>
          <ac:spMkLst>
            <pc:docMk/>
            <pc:sldMk cId="2588199388" sldId="257"/>
            <ac:spMk id="19" creationId="{FCF2CC20-5E7D-49F5-B006-5C778839BFF0}"/>
          </ac:spMkLst>
        </pc:spChg>
        <pc:picChg chg="add">
          <ac:chgData name="Chantelle Reid" userId="c838a14a-76d5-472b-bbde-151ac4201107" providerId="ADAL" clId="{46CD8B7D-7525-4F72-AE99-5542D000B922}" dt="2020-07-06T08:56:51.389" v="32"/>
          <ac:picMkLst>
            <pc:docMk/>
            <pc:sldMk cId="2588199388" sldId="257"/>
            <ac:picMk id="15" creationId="{C7CEFF04-914C-461A-96B2-9CB0DE10E976}"/>
          </ac:picMkLst>
        </pc:picChg>
        <pc:cxnChg chg="mod">
          <ac:chgData name="Chantelle Reid" userId="c838a14a-76d5-472b-bbde-151ac4201107" providerId="ADAL" clId="{46CD8B7D-7525-4F72-AE99-5542D000B922}" dt="2020-07-06T08:56:12.709" v="29" actId="1076"/>
          <ac:cxnSpMkLst>
            <pc:docMk/>
            <pc:sldMk cId="2588199388" sldId="257"/>
            <ac:cxnSpMk id="13" creationId="{11DB907C-188F-43D9-ADA0-90EFDBB85112}"/>
          </ac:cxnSpMkLst>
        </pc:cxnChg>
        <pc:cxnChg chg="mod">
          <ac:chgData name="Chantelle Reid" userId="c838a14a-76d5-472b-bbde-151ac4201107" providerId="ADAL" clId="{46CD8B7D-7525-4F72-AE99-5542D000B922}" dt="2020-07-06T08:56:12.709" v="29" actId="1076"/>
          <ac:cxnSpMkLst>
            <pc:docMk/>
            <pc:sldMk cId="2588199388" sldId="257"/>
            <ac:cxnSpMk id="18" creationId="{48363840-7661-40E5-847E-6BA6F43851D9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3DA8A-5CEA-49E3-83FD-CA548AB65873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4FD9-5460-42CD-830B-6E2B2DCD4F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365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3DA8A-5CEA-49E3-83FD-CA548AB65873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4FD9-5460-42CD-830B-6E2B2DCD4F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083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3DA8A-5CEA-49E3-83FD-CA548AB65873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4FD9-5460-42CD-830B-6E2B2DCD4F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162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3DA8A-5CEA-49E3-83FD-CA548AB65873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4FD9-5460-42CD-830B-6E2B2DCD4F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622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3DA8A-5CEA-49E3-83FD-CA548AB65873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4FD9-5460-42CD-830B-6E2B2DCD4F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560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3DA8A-5CEA-49E3-83FD-CA548AB65873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4FD9-5460-42CD-830B-6E2B2DCD4F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025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3DA8A-5CEA-49E3-83FD-CA548AB65873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4FD9-5460-42CD-830B-6E2B2DCD4F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079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3DA8A-5CEA-49E3-83FD-CA548AB65873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4FD9-5460-42CD-830B-6E2B2DCD4F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391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3DA8A-5CEA-49E3-83FD-CA548AB65873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4FD9-5460-42CD-830B-6E2B2DCD4F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077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3DA8A-5CEA-49E3-83FD-CA548AB65873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4FD9-5460-42CD-830B-6E2B2DCD4F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946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3DA8A-5CEA-49E3-83FD-CA548AB65873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4FD9-5460-42CD-830B-6E2B2DCD4F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30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3DA8A-5CEA-49E3-83FD-CA548AB65873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64FD9-5460-42CD-830B-6E2B2DCD4F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528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966F19B-351F-416B-B1DD-92B3306721C6}"/>
              </a:ext>
            </a:extLst>
          </p:cNvPr>
          <p:cNvSpPr txBox="1"/>
          <p:nvPr/>
        </p:nvSpPr>
        <p:spPr>
          <a:xfrm>
            <a:off x="167828" y="545426"/>
            <a:ext cx="2243151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GB" sz="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GB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Investigating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A24B5D-ADB4-4F26-B815-FD06AA7CEB31}"/>
              </a:ext>
            </a:extLst>
          </p:cNvPr>
          <p:cNvSpPr txBox="1"/>
          <p:nvPr/>
        </p:nvSpPr>
        <p:spPr>
          <a:xfrm>
            <a:off x="2532669" y="545426"/>
            <a:ext cx="7285347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100" dirty="0"/>
              <a:t>In Design and Technology, recording key information is essential to ensure that we design and create a suitable product for our user. Key information can include:- a design brief, specification, materials and their properties and measurements.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667552-8B13-4D67-BBEA-5A94BB679887}"/>
              </a:ext>
            </a:extLst>
          </p:cNvPr>
          <p:cNvSpPr/>
          <p:nvPr/>
        </p:nvSpPr>
        <p:spPr>
          <a:xfrm>
            <a:off x="5586096" y="1194907"/>
            <a:ext cx="4103015" cy="9387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1100" b="1" u="sng" dirty="0">
                <a:latin typeface="Calibri" panose="020F0502020204030204" pitchFamily="34" charset="0"/>
                <a:cs typeface="Calibri" panose="020F0502020204030204" pitchFamily="34" charset="0"/>
              </a:rPr>
              <a:t>What is a property?</a:t>
            </a:r>
          </a:p>
          <a:p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The way to describe a materials is called a </a:t>
            </a:r>
            <a:r>
              <a:rPr lang="en-GB" sz="1100" b="1" dirty="0">
                <a:latin typeface="Calibri" panose="020F0502020204030204" pitchFamily="34" charset="0"/>
                <a:cs typeface="Calibri" panose="020F0502020204030204" pitchFamily="34" charset="0"/>
              </a:rPr>
              <a:t>property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.  It is like the characteristics of the material.</a:t>
            </a:r>
          </a:p>
          <a:p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This can be used to describe appearance, behaviour, structure, colour and composition.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268D04-0CB3-4E72-AC73-A6D58ABB98AD}"/>
              </a:ext>
            </a:extLst>
          </p:cNvPr>
          <p:cNvSpPr/>
          <p:nvPr/>
        </p:nvSpPr>
        <p:spPr>
          <a:xfrm>
            <a:off x="2532669" y="1194907"/>
            <a:ext cx="2931736" cy="9387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1100" b="1" u="sng" dirty="0">
                <a:latin typeface="Calibri" panose="020F0502020204030204" pitchFamily="34" charset="0"/>
                <a:cs typeface="Calibri" panose="020F0502020204030204" pitchFamily="34" charset="0"/>
              </a:rPr>
              <a:t>Materials</a:t>
            </a:r>
          </a:p>
          <a:p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Materials come in different forms. A material can be anything used to make a product. There are different materials or ingredients used in Technology such a wood, cotton and eggs.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FB48E4-7743-4FC0-8FFD-A1DAAC9A1714}"/>
              </a:ext>
            </a:extLst>
          </p:cNvPr>
          <p:cNvSpPr/>
          <p:nvPr/>
        </p:nvSpPr>
        <p:spPr>
          <a:xfrm>
            <a:off x="143543" y="1194906"/>
            <a:ext cx="2243151" cy="9387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1100" b="1" u="sng" dirty="0">
                <a:latin typeface="Calibri" panose="020F0502020204030204" pitchFamily="34" charset="0"/>
                <a:cs typeface="Calibri" panose="020F0502020204030204" pitchFamily="34" charset="0"/>
              </a:rPr>
              <a:t>What is a Design Brief?</a:t>
            </a:r>
          </a:p>
          <a:p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A design brief is a detailed statement describing what you are to design and make, who for and why.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EB89974-21E7-42B9-BFA5-444EB11C4E57}"/>
              </a:ext>
            </a:extLst>
          </p:cNvPr>
          <p:cNvSpPr/>
          <p:nvPr/>
        </p:nvSpPr>
        <p:spPr>
          <a:xfrm>
            <a:off x="149828" y="2274476"/>
            <a:ext cx="2230582" cy="28007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1100" b="1" dirty="0">
                <a:latin typeface="Calibri" panose="020F0502020204030204" pitchFamily="34" charset="0"/>
                <a:cs typeface="Calibri" panose="020F0502020204030204" pitchFamily="34" charset="0"/>
              </a:rPr>
              <a:t>What is a specification?</a:t>
            </a:r>
          </a:p>
          <a:p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A specification is a list of criteria which your design must meet (A little bit like a list of rules you must follow when designing).   </a:t>
            </a:r>
            <a:b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Because it is like rules, sentences can start with:</a:t>
            </a:r>
            <a:b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‘My design must’ or ‘My design should’.</a:t>
            </a:r>
          </a:p>
          <a:p>
            <a:endParaRPr lang="en-GB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65FDBE31-4E3B-40FA-A6A5-470C4A3B04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594709"/>
              </p:ext>
            </p:extLst>
          </p:nvPr>
        </p:nvGraphicFramePr>
        <p:xfrm>
          <a:off x="2532669" y="2313123"/>
          <a:ext cx="7156442" cy="27494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88296">
                  <a:extLst>
                    <a:ext uri="{9D8B030D-6E8A-4147-A177-3AD203B41FA5}">
                      <a16:colId xmlns:a16="http://schemas.microsoft.com/office/drawing/2014/main" val="2662049710"/>
                    </a:ext>
                  </a:extLst>
                </a:gridCol>
                <a:gridCol w="4168146">
                  <a:extLst>
                    <a:ext uri="{9D8B030D-6E8A-4147-A177-3AD203B41FA5}">
                      <a16:colId xmlns:a16="http://schemas.microsoft.com/office/drawing/2014/main" val="436355634"/>
                    </a:ext>
                  </a:extLst>
                </a:gridCol>
              </a:tblGrid>
              <a:tr h="91647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dirty="0"/>
                        <a:t>Oak wood is hard and heavy, but nonetheless elastic. The heartwood is very resilient, and durable even under water.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2368835"/>
                  </a:ext>
                </a:extLst>
              </a:tr>
              <a:tr h="91647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Cotton is a n</a:t>
                      </a:r>
                      <a:r>
                        <a:rPr lang="en-GB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atural, cellulosic fibre, which absorbs water and “breathes” well.</a:t>
                      </a:r>
                    </a:p>
                    <a:p>
                      <a:r>
                        <a:rPr lang="en-GB" sz="1100" dirty="0"/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2888851"/>
                  </a:ext>
                </a:extLst>
              </a:tr>
              <a:tr h="91647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Eggs add structure to baked good.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6430255"/>
                  </a:ext>
                </a:extLst>
              </a:tr>
            </a:tbl>
          </a:graphicData>
        </a:graphic>
      </p:graphicFrame>
      <p:pic>
        <p:nvPicPr>
          <p:cNvPr id="20" name="Picture 19" descr="A close up of a measure&#10;&#10;Description automatically generated">
            <a:extLst>
              <a:ext uri="{FF2B5EF4-FFF2-40B4-BE49-F238E27FC236}">
                <a16:creationId xmlns:a16="http://schemas.microsoft.com/office/drawing/2014/main" id="{AD2D8B95-5501-423F-8E0D-BCE7FCD50C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4" b="89951" l="5100" r="95400">
                        <a14:foregroundMark x1="5500" y1="36397" x2="5100" y2="43995"/>
                        <a14:foregroundMark x1="5100" y1="43995" x2="7400" y2="52206"/>
                        <a14:foregroundMark x1="95000" y1="38725" x2="94300" y2="51716"/>
                        <a14:foregroundMark x1="95400" y1="35172" x2="95400" y2="35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715" b="38741"/>
          <a:stretch/>
        </p:blipFill>
        <p:spPr>
          <a:xfrm>
            <a:off x="2212872" y="5126841"/>
            <a:ext cx="7783466" cy="195756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848FE52-6A6E-4BAA-BB1E-49D42B976D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3943" y="2518965"/>
            <a:ext cx="2809188" cy="52991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908E707-EB3C-47A8-9D03-DEB3813CDA64}"/>
              </a:ext>
            </a:extLst>
          </p:cNvPr>
          <p:cNvSpPr txBox="1"/>
          <p:nvPr/>
        </p:nvSpPr>
        <p:spPr>
          <a:xfrm>
            <a:off x="3699009" y="3763664"/>
            <a:ext cx="1893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Cotton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CDEF4DB-9C82-47A6-A55E-C872EDD83DE8}"/>
              </a:ext>
            </a:extLst>
          </p:cNvPr>
          <p:cNvGrpSpPr/>
          <p:nvPr/>
        </p:nvGrpSpPr>
        <p:grpSpPr>
          <a:xfrm>
            <a:off x="213390" y="3939870"/>
            <a:ext cx="2243149" cy="1220771"/>
            <a:chOff x="161543" y="4021645"/>
            <a:chExt cx="2243149" cy="1220771"/>
          </a:xfrm>
        </p:grpSpPr>
        <p:pic>
          <p:nvPicPr>
            <p:cNvPr id="9" name="Picture 8" descr="A close up of a chair&#10;&#10;Description automatically generated">
              <a:extLst>
                <a:ext uri="{FF2B5EF4-FFF2-40B4-BE49-F238E27FC236}">
                  <a16:creationId xmlns:a16="http://schemas.microsoft.com/office/drawing/2014/main" id="{FF45C0E6-500D-4756-B0DF-C3A567D817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98" r="22508"/>
            <a:stretch/>
          </p:blipFill>
          <p:spPr>
            <a:xfrm>
              <a:off x="161543" y="4021645"/>
              <a:ext cx="799991" cy="122077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378ABA6-2775-4325-95E1-3C324830ABE9}"/>
                </a:ext>
              </a:extLst>
            </p:cNvPr>
            <p:cNvSpPr txBox="1"/>
            <p:nvPr/>
          </p:nvSpPr>
          <p:spPr>
            <a:xfrm>
              <a:off x="961532" y="4424635"/>
              <a:ext cx="144316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i="1" dirty="0">
                  <a:solidFill>
                    <a:schemeClr val="accent1"/>
                  </a:solidFill>
                </a:rPr>
                <a:t>My chair must only have 3 legs.</a:t>
              </a: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D3D6F1A6-FF52-43B7-8615-57261BD9FA4E}"/>
              </a:ext>
            </a:extLst>
          </p:cNvPr>
          <p:cNvSpPr/>
          <p:nvPr/>
        </p:nvSpPr>
        <p:spPr>
          <a:xfrm>
            <a:off x="143543" y="5281161"/>
            <a:ext cx="2230582" cy="144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1100" b="1" u="sng" dirty="0">
                <a:latin typeface="Calibri" panose="020F0502020204030204" pitchFamily="34" charset="0"/>
                <a:cs typeface="Calibri" panose="020F0502020204030204" pitchFamily="34" charset="0"/>
              </a:rPr>
              <a:t>Measurements</a:t>
            </a:r>
          </a:p>
          <a:p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In Design and technology it is important that we ensure that we record measurements accurately. In Design and Technology we often use centimetres (cm) and millimetres (mm).</a:t>
            </a:r>
          </a:p>
          <a:p>
            <a:endParaRPr lang="en-GB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A6AB9E4-35F7-4365-822E-2B543D5B2DC6}"/>
              </a:ext>
            </a:extLst>
          </p:cNvPr>
          <p:cNvCxnSpPr>
            <a:cxnSpLocks/>
          </p:cNvCxnSpPr>
          <p:nvPr/>
        </p:nvCxnSpPr>
        <p:spPr>
          <a:xfrm flipV="1">
            <a:off x="4666552" y="5512844"/>
            <a:ext cx="527901" cy="65044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4061E9F8-FD3A-4754-A84B-68B8EBE1F7FF}"/>
              </a:ext>
            </a:extLst>
          </p:cNvPr>
          <p:cNvSpPr txBox="1"/>
          <p:nvPr/>
        </p:nvSpPr>
        <p:spPr>
          <a:xfrm>
            <a:off x="3412786" y="5984501"/>
            <a:ext cx="1630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Centimetres (cm)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66C56EE-6D79-447E-B5D3-CF2165E1A00B}"/>
              </a:ext>
            </a:extLst>
          </p:cNvPr>
          <p:cNvCxnSpPr>
            <a:cxnSpLocks/>
          </p:cNvCxnSpPr>
          <p:nvPr/>
        </p:nvCxnSpPr>
        <p:spPr>
          <a:xfrm flipH="1" flipV="1">
            <a:off x="6527487" y="5318770"/>
            <a:ext cx="997101" cy="7783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67AC0A22-FC5C-4862-8F40-836DFEAEFC92}"/>
              </a:ext>
            </a:extLst>
          </p:cNvPr>
          <p:cNvSpPr txBox="1"/>
          <p:nvPr/>
        </p:nvSpPr>
        <p:spPr>
          <a:xfrm>
            <a:off x="7486880" y="5984224"/>
            <a:ext cx="1630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Millimetres (mm)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5B2518-1792-4655-842F-39E737B3F9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3943" y="3291780"/>
            <a:ext cx="1188170" cy="7921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76B15E-6F97-426B-AA58-63908C2ED9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48434" y="4236538"/>
            <a:ext cx="1216188" cy="77836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A7F16B1-1EEC-4C37-AE74-E08128D69F1E}"/>
              </a:ext>
            </a:extLst>
          </p:cNvPr>
          <p:cNvSpPr txBox="1"/>
          <p:nvPr/>
        </p:nvSpPr>
        <p:spPr>
          <a:xfrm>
            <a:off x="3721733" y="4623324"/>
            <a:ext cx="1188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Eggs</a:t>
            </a: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425F632F-A518-4CCB-B610-9B4A9B1D9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5238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5F1EE4EB-AE5B-49AC-AA73-9EF713151249}"/>
              </a:ext>
            </a:extLst>
          </p:cNvPr>
          <p:cNvSpPr txBox="1"/>
          <p:nvPr/>
        </p:nvSpPr>
        <p:spPr>
          <a:xfrm>
            <a:off x="919411" y="116632"/>
            <a:ext cx="8261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Stockland Green Knowledge Organiser - DT- Year 7 - Investigation</a:t>
            </a:r>
          </a:p>
        </p:txBody>
      </p:sp>
    </p:spTree>
    <p:extLst>
      <p:ext uri="{BB962C8B-B14F-4D97-AF65-F5344CB8AC3E}">
        <p14:creationId xmlns:p14="http://schemas.microsoft.com/office/powerpoint/2010/main" val="676897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F0CE6D-5B90-48F2-B352-EE85095A85E1}"/>
              </a:ext>
            </a:extLst>
          </p:cNvPr>
          <p:cNvSpPr txBox="1"/>
          <p:nvPr/>
        </p:nvSpPr>
        <p:spPr>
          <a:xfrm>
            <a:off x="543615" y="582786"/>
            <a:ext cx="3054283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GB" sz="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GB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Know 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C3E08C-4E82-4B4D-A724-63F3E78B24E1}"/>
              </a:ext>
            </a:extLst>
          </p:cNvPr>
          <p:cNvSpPr txBox="1"/>
          <p:nvPr/>
        </p:nvSpPr>
        <p:spPr>
          <a:xfrm>
            <a:off x="543615" y="1190040"/>
            <a:ext cx="3820995" cy="3620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1100" dirty="0"/>
              <a:t>What is a design brief?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1100" dirty="0"/>
              <a:t>Give an example of a design brief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1100" dirty="0"/>
              <a:t>What is a design specification?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1100" dirty="0"/>
              <a:t>Name a  product and give an example of a specification point for that product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1100" dirty="0"/>
              <a:t>What is a material?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1100" dirty="0"/>
              <a:t>Name 3 types of materials that can be used in Design and technology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1100" dirty="0"/>
              <a:t>What is a property?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1100" dirty="0"/>
              <a:t>Give an example of a property of a material or ingredient.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1100" dirty="0"/>
              <a:t>What units of measure do we mainly use in Design and Technology?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1100" dirty="0"/>
              <a:t>Why is it important to measure accurately in Design and Technology?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417F25-8D18-4A3A-8CDB-9322BF0D8D9F}"/>
              </a:ext>
            </a:extLst>
          </p:cNvPr>
          <p:cNvSpPr txBox="1"/>
          <p:nvPr/>
        </p:nvSpPr>
        <p:spPr>
          <a:xfrm>
            <a:off x="6199964" y="569612"/>
            <a:ext cx="3054281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GB" sz="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GB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Grasp 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15E120-F828-42C7-A60C-5346D065C446}"/>
              </a:ext>
            </a:extLst>
          </p:cNvPr>
          <p:cNvSpPr txBox="1"/>
          <p:nvPr/>
        </p:nvSpPr>
        <p:spPr>
          <a:xfrm>
            <a:off x="516600" y="5565149"/>
            <a:ext cx="3593487" cy="1081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100" dirty="0"/>
              <a:t>Young children between 3 and 5 years are bored during the summer holidays and need something to occupy them while they are outside. Write a design brief and a specification for this new product.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35D2AB-A871-470D-97E5-DAA524BEFE2B}"/>
              </a:ext>
            </a:extLst>
          </p:cNvPr>
          <p:cNvSpPr txBox="1"/>
          <p:nvPr/>
        </p:nvSpPr>
        <p:spPr>
          <a:xfrm>
            <a:off x="659583" y="5024064"/>
            <a:ext cx="2938315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GB" sz="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GB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Think  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800B5A-E465-4AC4-8717-46B6D306BEAE}"/>
              </a:ext>
            </a:extLst>
          </p:cNvPr>
          <p:cNvSpPr txBox="1"/>
          <p:nvPr/>
        </p:nvSpPr>
        <p:spPr>
          <a:xfrm>
            <a:off x="6054865" y="1154877"/>
            <a:ext cx="3307521" cy="827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100" dirty="0"/>
              <a:t>Create a mind map of the possible materials that could be used for the children’s product or dish. Include the names and the properties of </a:t>
            </a:r>
            <a:r>
              <a:rPr lang="en-GB" sz="1100"/>
              <a:t>the materials.</a:t>
            </a:r>
            <a:endParaRPr lang="en-GB" sz="11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00E245F-EB2D-4A5A-B0EC-E9284269D3B8}"/>
              </a:ext>
            </a:extLst>
          </p:cNvPr>
          <p:cNvSpPr/>
          <p:nvPr/>
        </p:nvSpPr>
        <p:spPr>
          <a:xfrm>
            <a:off x="6547369" y="4363494"/>
            <a:ext cx="1547699" cy="1227485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7FDCBB-C6D0-4CD1-9143-A96EDEA77F82}"/>
              </a:ext>
            </a:extLst>
          </p:cNvPr>
          <p:cNvSpPr txBox="1"/>
          <p:nvPr/>
        </p:nvSpPr>
        <p:spPr>
          <a:xfrm>
            <a:off x="6748182" y="4550659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Possible materials and their properties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1DB907C-188F-43D9-ADA0-90EFDBB85112}"/>
              </a:ext>
            </a:extLst>
          </p:cNvPr>
          <p:cNvCxnSpPr>
            <a:cxnSpLocks/>
            <a:stCxn id="11" idx="7"/>
          </p:cNvCxnSpPr>
          <p:nvPr/>
        </p:nvCxnSpPr>
        <p:spPr>
          <a:xfrm flipV="1">
            <a:off x="7868413" y="4105836"/>
            <a:ext cx="554788" cy="43741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63046CF-F7E5-4DBF-82E9-E4AFEBC33DB5}"/>
              </a:ext>
            </a:extLst>
          </p:cNvPr>
          <p:cNvSpPr txBox="1"/>
          <p:nvPr/>
        </p:nvSpPr>
        <p:spPr>
          <a:xfrm>
            <a:off x="8240997" y="3730592"/>
            <a:ext cx="1152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What material could you use?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8363840-7661-40E5-847E-6BA6F43851D9}"/>
              </a:ext>
            </a:extLst>
          </p:cNvPr>
          <p:cNvCxnSpPr>
            <a:cxnSpLocks/>
          </p:cNvCxnSpPr>
          <p:nvPr/>
        </p:nvCxnSpPr>
        <p:spPr>
          <a:xfrm flipV="1">
            <a:off x="8734376" y="3172230"/>
            <a:ext cx="165370" cy="61305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CF2CC20-5E7D-49F5-B006-5C778839BFF0}"/>
              </a:ext>
            </a:extLst>
          </p:cNvPr>
          <p:cNvSpPr txBox="1"/>
          <p:nvPr/>
        </p:nvSpPr>
        <p:spPr>
          <a:xfrm>
            <a:off x="8554622" y="2567997"/>
            <a:ext cx="115212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Identity a property of that material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C7CEFF04-914C-461A-96B2-9CB0DE10E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5238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2A51A7A-48FD-444F-B04A-AB993962D6F1}"/>
              </a:ext>
            </a:extLst>
          </p:cNvPr>
          <p:cNvSpPr txBox="1"/>
          <p:nvPr/>
        </p:nvSpPr>
        <p:spPr>
          <a:xfrm>
            <a:off x="919411" y="116632"/>
            <a:ext cx="8261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Stockland Green Knowledge Organiser - DT- Year 7 - Investigation</a:t>
            </a:r>
          </a:p>
        </p:txBody>
      </p:sp>
      <p:pic>
        <p:nvPicPr>
          <p:cNvPr id="17" name="Picture 6" descr="To know- Present- French flashcards on Tinycards">
            <a:extLst>
              <a:ext uri="{FF2B5EF4-FFF2-40B4-BE49-F238E27FC236}">
                <a16:creationId xmlns:a16="http://schemas.microsoft.com/office/drawing/2014/main" id="{2E26CC05-2AAB-4691-867B-5AFF0542B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11" y="530370"/>
            <a:ext cx="590863" cy="59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21C01EF1-45FF-4229-A2EE-2A8865B68533}"/>
              </a:ext>
            </a:extLst>
          </p:cNvPr>
          <p:cNvGrpSpPr/>
          <p:nvPr/>
        </p:nvGrpSpPr>
        <p:grpSpPr>
          <a:xfrm>
            <a:off x="6035070" y="531792"/>
            <a:ext cx="512299" cy="532874"/>
            <a:chOff x="4697506" y="1395122"/>
            <a:chExt cx="2865344" cy="2872077"/>
          </a:xfrm>
        </p:grpSpPr>
        <p:pic>
          <p:nvPicPr>
            <p:cNvPr id="21" name="Picture 4" descr="Hand Closed Grasping Fist Position Autonomy Icon Design — Stock ...">
              <a:extLst>
                <a:ext uri="{FF2B5EF4-FFF2-40B4-BE49-F238E27FC236}">
                  <a16:creationId xmlns:a16="http://schemas.microsoft.com/office/drawing/2014/main" id="{E2B2F17E-3879-4494-B860-B9F9ABF17E5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44" t="20344" r="26233" b="37777"/>
            <a:stretch/>
          </p:blipFill>
          <p:spPr bwMode="auto">
            <a:xfrm>
              <a:off x="4697506" y="1395122"/>
              <a:ext cx="2865344" cy="2872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4760EB2-C024-486B-BBA0-6B1B76CAAA9D}"/>
                </a:ext>
              </a:extLst>
            </p:cNvPr>
            <p:cNvSpPr/>
            <p:nvPr/>
          </p:nvSpPr>
          <p:spPr>
            <a:xfrm>
              <a:off x="5200021" y="3823398"/>
              <a:ext cx="100484" cy="19594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19"/>
            </a:p>
          </p:txBody>
        </p:sp>
        <p:sp>
          <p:nvSpPr>
            <p:cNvPr id="23" name="Moon 22">
              <a:extLst>
                <a:ext uri="{FF2B5EF4-FFF2-40B4-BE49-F238E27FC236}">
                  <a16:creationId xmlns:a16="http://schemas.microsoft.com/office/drawing/2014/main" id="{CC48D055-1BD7-4F79-AF45-DCBF7A9A80F6}"/>
                </a:ext>
              </a:extLst>
            </p:cNvPr>
            <p:cNvSpPr/>
            <p:nvPr/>
          </p:nvSpPr>
          <p:spPr>
            <a:xfrm rot="15834463">
              <a:off x="6577022" y="2337919"/>
              <a:ext cx="211538" cy="462369"/>
            </a:xfrm>
            <a:prstGeom prst="moon">
              <a:avLst>
                <a:gd name="adj" fmla="val 475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19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7CE38AC-9037-4FB9-983A-2A96AA07B5C5}"/>
                </a:ext>
              </a:extLst>
            </p:cNvPr>
            <p:cNvSpPr/>
            <p:nvPr/>
          </p:nvSpPr>
          <p:spPr>
            <a:xfrm>
              <a:off x="4772366" y="2793442"/>
              <a:ext cx="45719" cy="19594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19"/>
            </a:p>
          </p:txBody>
        </p:sp>
        <p:sp>
          <p:nvSpPr>
            <p:cNvPr id="25" name="Moon 24">
              <a:extLst>
                <a:ext uri="{FF2B5EF4-FFF2-40B4-BE49-F238E27FC236}">
                  <a16:creationId xmlns:a16="http://schemas.microsoft.com/office/drawing/2014/main" id="{87A19B27-283D-46FA-9EE1-6759AAB7445B}"/>
                </a:ext>
              </a:extLst>
            </p:cNvPr>
            <p:cNvSpPr/>
            <p:nvPr/>
          </p:nvSpPr>
          <p:spPr>
            <a:xfrm rot="12651291">
              <a:off x="5435839" y="1956150"/>
              <a:ext cx="211538" cy="462369"/>
            </a:xfrm>
            <a:prstGeom prst="moon">
              <a:avLst>
                <a:gd name="adj" fmla="val 475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19" dirty="0"/>
            </a:p>
          </p:txBody>
        </p:sp>
        <p:sp>
          <p:nvSpPr>
            <p:cNvPr id="26" name="Moon 25">
              <a:extLst>
                <a:ext uri="{FF2B5EF4-FFF2-40B4-BE49-F238E27FC236}">
                  <a16:creationId xmlns:a16="http://schemas.microsoft.com/office/drawing/2014/main" id="{1A40DDF3-AD76-4216-AA76-D10035E1EEFF}"/>
                </a:ext>
              </a:extLst>
            </p:cNvPr>
            <p:cNvSpPr/>
            <p:nvPr/>
          </p:nvSpPr>
          <p:spPr>
            <a:xfrm rot="1422926">
              <a:off x="7168005" y="3353666"/>
              <a:ext cx="116177" cy="329725"/>
            </a:xfrm>
            <a:prstGeom prst="moon">
              <a:avLst>
                <a:gd name="adj" fmla="val 60268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19" dirty="0"/>
            </a:p>
          </p:txBody>
        </p:sp>
      </p:grpSp>
      <p:pic>
        <p:nvPicPr>
          <p:cNvPr id="27" name="Picture 8" descr="Think English Education - Home | Facebook">
            <a:extLst>
              <a:ext uri="{FF2B5EF4-FFF2-40B4-BE49-F238E27FC236}">
                <a16:creationId xmlns:a16="http://schemas.microsoft.com/office/drawing/2014/main" id="{D9DB789D-5B67-42DF-88F5-E9BF46C62A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1" r="19475" b="20245"/>
          <a:stretch/>
        </p:blipFill>
        <p:spPr bwMode="auto">
          <a:xfrm>
            <a:off x="462220" y="4823500"/>
            <a:ext cx="626349" cy="72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1993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AB3DE129061746AFE9DC7B2979740D" ma:contentTypeVersion="13" ma:contentTypeDescription="Create a new document." ma:contentTypeScope="" ma:versionID="ef694415bdbb5e67073514a83d34829f">
  <xsd:schema xmlns:xsd="http://www.w3.org/2001/XMLSchema" xmlns:xs="http://www.w3.org/2001/XMLSchema" xmlns:p="http://schemas.microsoft.com/office/2006/metadata/properties" xmlns:ns3="715f149e-fb48-4843-b519-183ad58864a7" xmlns:ns4="0ae5d190-a826-42b1-bb1f-9353260c2d79" targetNamespace="http://schemas.microsoft.com/office/2006/metadata/properties" ma:root="true" ma:fieldsID="f36bc47010b7a6421d0c9a3e9436106a" ns3:_="" ns4:_="">
    <xsd:import namespace="715f149e-fb48-4843-b519-183ad58864a7"/>
    <xsd:import namespace="0ae5d190-a826-42b1-bb1f-9353260c2d7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5f149e-fb48-4843-b519-183ad58864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e5d190-a826-42b1-bb1f-9353260c2d7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A6DB52F-219D-473B-9ED1-B41B398CE5C9}">
  <ds:schemaRefs>
    <ds:schemaRef ds:uri="http://schemas.microsoft.com/office/2006/documentManagement/types"/>
    <ds:schemaRef ds:uri="http://purl.org/dc/elements/1.1/"/>
    <ds:schemaRef ds:uri="0ae5d190-a826-42b1-bb1f-9353260c2d79"/>
    <ds:schemaRef ds:uri="http://schemas.openxmlformats.org/package/2006/metadata/core-properties"/>
    <ds:schemaRef ds:uri="http://purl.org/dc/terms/"/>
    <ds:schemaRef ds:uri="http://www.w3.org/XML/1998/namespace"/>
    <ds:schemaRef ds:uri="http://purl.org/dc/dcmitype/"/>
    <ds:schemaRef ds:uri="http://schemas.microsoft.com/office/infopath/2007/PartnerControls"/>
    <ds:schemaRef ds:uri="715f149e-fb48-4843-b519-183ad58864a7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3069315D-81EA-4D0B-9448-10444AF1FDC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82E6C6-52B7-47BF-BE44-C4A5981143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5f149e-fb48-4843-b519-183ad58864a7"/>
    <ds:schemaRef ds:uri="0ae5d190-a826-42b1-bb1f-9353260c2d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1731</TotalTime>
  <Words>503</Words>
  <Application>Microsoft Office PowerPoint</Application>
  <PresentationFormat>A4 Paper (210x297 mm)</PresentationFormat>
  <Paragraphs>50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Chantelle Reid</dc:creator>
  <cp:lastModifiedBy>Chantelle Reid</cp:lastModifiedBy>
  <cp:revision>12</cp:revision>
  <dcterms:created xsi:type="dcterms:W3CDTF">2020-05-04T09:27:31Z</dcterms:created>
  <dcterms:modified xsi:type="dcterms:W3CDTF">2022-07-05T09:08:04Z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0x01010087AB3DE129061746AFE9DC7B2979740D</vt:lpwstr>
  </property>
</Properties>
</file>