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2" r:id="rId5"/>
    <p:sldId id="258" r:id="rId6"/>
    <p:sldId id="257" r:id="rId7"/>
  </p:sldIdLst>
  <p:sldSz cx="10691813" cy="7559675"/>
  <p:notesSz cx="6858000" cy="9144000"/>
  <p:defaultTex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4E658-C31D-4EFE-9D84-7E0571263443}" v="11" dt="2021-06-28T10:14:59.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38"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elle Reid" userId="c838a14a-76d5-472b-bbde-151ac4201107" providerId="ADAL" clId="{25D4E658-C31D-4EFE-9D84-7E0571263443}"/>
    <pc:docChg chg="modSld">
      <pc:chgData name="Chantelle Reid" userId="c838a14a-76d5-472b-bbde-151ac4201107" providerId="ADAL" clId="{25D4E658-C31D-4EFE-9D84-7E0571263443}" dt="2021-06-28T10:14:59.265" v="82" actId="1076"/>
      <pc:docMkLst>
        <pc:docMk/>
      </pc:docMkLst>
      <pc:sldChg chg="addSp modSp mod">
        <pc:chgData name="Chantelle Reid" userId="c838a14a-76d5-472b-bbde-151ac4201107" providerId="ADAL" clId="{25D4E658-C31D-4EFE-9D84-7E0571263443}" dt="2021-06-28T10:14:59.265" v="82" actId="1076"/>
        <pc:sldMkLst>
          <pc:docMk/>
          <pc:sldMk cId="2588199388" sldId="257"/>
        </pc:sldMkLst>
        <pc:spChg chg="mod">
          <ac:chgData name="Chantelle Reid" userId="c838a14a-76d5-472b-bbde-151ac4201107" providerId="ADAL" clId="{25D4E658-C31D-4EFE-9D84-7E0571263443}" dt="2021-06-28T10:14:03.166" v="74" actId="1076"/>
          <ac:spMkLst>
            <pc:docMk/>
            <pc:sldMk cId="2588199388" sldId="257"/>
            <ac:spMk id="4" creationId="{B8F0CE6D-5B90-48F2-B352-EE85095A85E1}"/>
          </ac:spMkLst>
        </pc:spChg>
        <pc:spChg chg="mod">
          <ac:chgData name="Chantelle Reid" userId="c838a14a-76d5-472b-bbde-151ac4201107" providerId="ADAL" clId="{25D4E658-C31D-4EFE-9D84-7E0571263443}" dt="2021-06-28T10:14:03.166" v="74" actId="1076"/>
          <ac:spMkLst>
            <pc:docMk/>
            <pc:sldMk cId="2588199388" sldId="257"/>
            <ac:spMk id="6" creationId="{32C3E08C-4E82-4B4D-A724-63F3E78B24E1}"/>
          </ac:spMkLst>
        </pc:spChg>
        <pc:spChg chg="mod">
          <ac:chgData name="Chantelle Reid" userId="c838a14a-76d5-472b-bbde-151ac4201107" providerId="ADAL" clId="{25D4E658-C31D-4EFE-9D84-7E0571263443}" dt="2021-06-28T10:14:47.790" v="80" actId="14100"/>
          <ac:spMkLst>
            <pc:docMk/>
            <pc:sldMk cId="2588199388" sldId="257"/>
            <ac:spMk id="7" creationId="{E6417F25-8D18-4A3A-8CDB-9322BF0D8D9F}"/>
          </ac:spMkLst>
        </pc:spChg>
        <pc:spChg chg="mod">
          <ac:chgData name="Chantelle Reid" userId="c838a14a-76d5-472b-bbde-151ac4201107" providerId="ADAL" clId="{25D4E658-C31D-4EFE-9D84-7E0571263443}" dt="2021-06-28T10:14:03.166" v="74" actId="1076"/>
          <ac:spMkLst>
            <pc:docMk/>
            <pc:sldMk cId="2588199388" sldId="257"/>
            <ac:spMk id="8" creationId="{C515E120-F828-42C7-A60C-5346D065C446}"/>
          </ac:spMkLst>
        </pc:spChg>
        <pc:spChg chg="mod">
          <ac:chgData name="Chantelle Reid" userId="c838a14a-76d5-472b-bbde-151ac4201107" providerId="ADAL" clId="{25D4E658-C31D-4EFE-9D84-7E0571263443}" dt="2021-06-28T10:14:03.166" v="74" actId="1076"/>
          <ac:spMkLst>
            <pc:docMk/>
            <pc:sldMk cId="2588199388" sldId="257"/>
            <ac:spMk id="9" creationId="{8935D2AB-A871-470D-97E5-DAA524BEFE2B}"/>
          </ac:spMkLst>
        </pc:spChg>
        <pc:spChg chg="mod">
          <ac:chgData name="Chantelle Reid" userId="c838a14a-76d5-472b-bbde-151ac4201107" providerId="ADAL" clId="{25D4E658-C31D-4EFE-9D84-7E0571263443}" dt="2021-06-28T10:14:03.166" v="74" actId="1076"/>
          <ac:spMkLst>
            <pc:docMk/>
            <pc:sldMk cId="2588199388" sldId="257"/>
            <ac:spMk id="24" creationId="{32C3E08C-4E82-4B4D-A724-63F3E78B24E1}"/>
          </ac:spMkLst>
        </pc:spChg>
        <pc:spChg chg="mod">
          <ac:chgData name="Chantelle Reid" userId="c838a14a-76d5-472b-bbde-151ac4201107" providerId="ADAL" clId="{25D4E658-C31D-4EFE-9D84-7E0571263443}" dt="2021-06-28T10:14:03.166" v="74" actId="1076"/>
          <ac:spMkLst>
            <pc:docMk/>
            <pc:sldMk cId="2588199388" sldId="257"/>
            <ac:spMk id="51" creationId="{F86318F2-B1BA-4F48-A949-BC213C7F8208}"/>
          </ac:spMkLst>
        </pc:spChg>
        <pc:spChg chg="mod">
          <ac:chgData name="Chantelle Reid" userId="c838a14a-76d5-472b-bbde-151ac4201107" providerId="ADAL" clId="{25D4E658-C31D-4EFE-9D84-7E0571263443}" dt="2021-06-28T10:14:03.166" v="74" actId="1076"/>
          <ac:spMkLst>
            <pc:docMk/>
            <pc:sldMk cId="2588199388" sldId="257"/>
            <ac:spMk id="53" creationId="{0780E6EC-344B-4B3B-A9A5-2BFD7B5A75FA}"/>
          </ac:spMkLst>
        </pc:spChg>
        <pc:spChg chg="mod">
          <ac:chgData name="Chantelle Reid" userId="c838a14a-76d5-472b-bbde-151ac4201107" providerId="ADAL" clId="{25D4E658-C31D-4EFE-9D84-7E0571263443}" dt="2021-06-28T10:14:03.166" v="74" actId="1076"/>
          <ac:spMkLst>
            <pc:docMk/>
            <pc:sldMk cId="2588199388" sldId="257"/>
            <ac:spMk id="63" creationId="{EAA1A5AA-712C-43AB-8797-8ECE9292C649}"/>
          </ac:spMkLst>
        </pc:spChg>
        <pc:spChg chg="mod">
          <ac:chgData name="Chantelle Reid" userId="c838a14a-76d5-472b-bbde-151ac4201107" providerId="ADAL" clId="{25D4E658-C31D-4EFE-9D84-7E0571263443}" dt="2021-06-28T10:14:03.166" v="74" actId="1076"/>
          <ac:spMkLst>
            <pc:docMk/>
            <pc:sldMk cId="2588199388" sldId="257"/>
            <ac:spMk id="65" creationId="{2499F4A8-AC31-4A98-81E6-A6355922B9F9}"/>
          </ac:spMkLst>
        </pc:spChg>
        <pc:spChg chg="mod">
          <ac:chgData name="Chantelle Reid" userId="c838a14a-76d5-472b-bbde-151ac4201107" providerId="ADAL" clId="{25D4E658-C31D-4EFE-9D84-7E0571263443}" dt="2021-06-28T10:14:03.166" v="74" actId="1076"/>
          <ac:spMkLst>
            <pc:docMk/>
            <pc:sldMk cId="2588199388" sldId="257"/>
            <ac:spMk id="66" creationId="{DE545052-A2F4-475C-85E1-D406BCB6A6FB}"/>
          </ac:spMkLst>
        </pc:spChg>
        <pc:spChg chg="add mod">
          <ac:chgData name="Chantelle Reid" userId="c838a14a-76d5-472b-bbde-151ac4201107" providerId="ADAL" clId="{25D4E658-C31D-4EFE-9D84-7E0571263443}" dt="2021-06-28T10:14:20.313" v="76" actId="1076"/>
          <ac:spMkLst>
            <pc:docMk/>
            <pc:sldMk cId="2588199388" sldId="257"/>
            <ac:spMk id="68" creationId="{762868E9-D79E-4369-A2A8-A8CE125D1A20}"/>
          </ac:spMkLst>
        </pc:spChg>
        <pc:spChg chg="mod">
          <ac:chgData name="Chantelle Reid" userId="c838a14a-76d5-472b-bbde-151ac4201107" providerId="ADAL" clId="{25D4E658-C31D-4EFE-9D84-7E0571263443}" dt="2021-06-28T10:14:03.166" v="74" actId="1076"/>
          <ac:spMkLst>
            <pc:docMk/>
            <pc:sldMk cId="2588199388" sldId="257"/>
            <ac:spMk id="71" creationId="{F0A66592-BE1E-4990-92A1-527ED0E7B8F4}"/>
          </ac:spMkLst>
        </pc:spChg>
        <pc:spChg chg="mod">
          <ac:chgData name="Chantelle Reid" userId="c838a14a-76d5-472b-bbde-151ac4201107" providerId="ADAL" clId="{25D4E658-C31D-4EFE-9D84-7E0571263443}" dt="2021-06-28T10:14:50.636" v="81" actId="1076"/>
          <ac:spMkLst>
            <pc:docMk/>
            <pc:sldMk cId="2588199388" sldId="257"/>
            <ac:spMk id="75" creationId="{12C1A047-8B2E-40E8-A455-64955C4F97C8}"/>
          </ac:spMkLst>
        </pc:spChg>
        <pc:spChg chg="mod">
          <ac:chgData name="Chantelle Reid" userId="c838a14a-76d5-472b-bbde-151ac4201107" providerId="ADAL" clId="{25D4E658-C31D-4EFE-9D84-7E0571263443}" dt="2021-06-28T10:14:50.636" v="81" actId="1076"/>
          <ac:spMkLst>
            <pc:docMk/>
            <pc:sldMk cId="2588199388" sldId="257"/>
            <ac:spMk id="76" creationId="{13EA842B-B0A3-4B30-8CB7-8B957FCCE716}"/>
          </ac:spMkLst>
        </pc:spChg>
        <pc:spChg chg="mod">
          <ac:chgData name="Chantelle Reid" userId="c838a14a-76d5-472b-bbde-151ac4201107" providerId="ADAL" clId="{25D4E658-C31D-4EFE-9D84-7E0571263443}" dt="2021-06-28T10:14:03.166" v="74" actId="1076"/>
          <ac:spMkLst>
            <pc:docMk/>
            <pc:sldMk cId="2588199388" sldId="257"/>
            <ac:spMk id="77" creationId="{ACF5F08A-3D1D-4018-8968-7675817DA951}"/>
          </ac:spMkLst>
        </pc:spChg>
        <pc:spChg chg="mod">
          <ac:chgData name="Chantelle Reid" userId="c838a14a-76d5-472b-bbde-151ac4201107" providerId="ADAL" clId="{25D4E658-C31D-4EFE-9D84-7E0571263443}" dt="2021-06-28T10:14:50.636" v="81" actId="1076"/>
          <ac:spMkLst>
            <pc:docMk/>
            <pc:sldMk cId="2588199388" sldId="257"/>
            <ac:spMk id="78" creationId="{782559A0-6DD6-475E-A234-687BC0C87707}"/>
          </ac:spMkLst>
        </pc:spChg>
        <pc:spChg chg="mod">
          <ac:chgData name="Chantelle Reid" userId="c838a14a-76d5-472b-bbde-151ac4201107" providerId="ADAL" clId="{25D4E658-C31D-4EFE-9D84-7E0571263443}" dt="2021-06-28T10:14:50.636" v="81" actId="1076"/>
          <ac:spMkLst>
            <pc:docMk/>
            <pc:sldMk cId="2588199388" sldId="257"/>
            <ac:spMk id="79" creationId="{3553E209-FB76-4F02-96AE-EDE4C7C7B8D8}"/>
          </ac:spMkLst>
        </pc:spChg>
        <pc:spChg chg="mod">
          <ac:chgData name="Chantelle Reid" userId="c838a14a-76d5-472b-bbde-151ac4201107" providerId="ADAL" clId="{25D4E658-C31D-4EFE-9D84-7E0571263443}" dt="2021-06-28T10:14:50.636" v="81" actId="1076"/>
          <ac:spMkLst>
            <pc:docMk/>
            <pc:sldMk cId="2588199388" sldId="257"/>
            <ac:spMk id="80" creationId="{B29C6CD7-3E6E-479A-A155-C0E8619F6869}"/>
          </ac:spMkLst>
        </pc:spChg>
        <pc:spChg chg="mod">
          <ac:chgData name="Chantelle Reid" userId="c838a14a-76d5-472b-bbde-151ac4201107" providerId="ADAL" clId="{25D4E658-C31D-4EFE-9D84-7E0571263443}" dt="2021-06-28T10:14:03.166" v="74" actId="1076"/>
          <ac:spMkLst>
            <pc:docMk/>
            <pc:sldMk cId="2588199388" sldId="257"/>
            <ac:spMk id="108" creationId="{1E555AEF-BFFF-4A62-8975-786C0D819328}"/>
          </ac:spMkLst>
        </pc:spChg>
        <pc:spChg chg="mod">
          <ac:chgData name="Chantelle Reid" userId="c838a14a-76d5-472b-bbde-151ac4201107" providerId="ADAL" clId="{25D4E658-C31D-4EFE-9D84-7E0571263443}" dt="2021-06-28T10:14:03.166" v="74" actId="1076"/>
          <ac:spMkLst>
            <pc:docMk/>
            <pc:sldMk cId="2588199388" sldId="257"/>
            <ac:spMk id="109" creationId="{B47C0130-08D2-4F5F-987F-A542EB927B93}"/>
          </ac:spMkLst>
        </pc:spChg>
        <pc:spChg chg="mod">
          <ac:chgData name="Chantelle Reid" userId="c838a14a-76d5-472b-bbde-151ac4201107" providerId="ADAL" clId="{25D4E658-C31D-4EFE-9D84-7E0571263443}" dt="2021-06-28T10:14:03.166" v="74" actId="1076"/>
          <ac:spMkLst>
            <pc:docMk/>
            <pc:sldMk cId="2588199388" sldId="257"/>
            <ac:spMk id="110" creationId="{B2FC41EB-D3E4-48C9-B695-A67541EC093D}"/>
          </ac:spMkLst>
        </pc:spChg>
        <pc:spChg chg="mod">
          <ac:chgData name="Chantelle Reid" userId="c838a14a-76d5-472b-bbde-151ac4201107" providerId="ADAL" clId="{25D4E658-C31D-4EFE-9D84-7E0571263443}" dt="2021-06-28T10:14:03.166" v="74" actId="1076"/>
          <ac:spMkLst>
            <pc:docMk/>
            <pc:sldMk cId="2588199388" sldId="257"/>
            <ac:spMk id="112" creationId="{30A46FF8-1D04-498C-92CC-9DDD558738CB}"/>
          </ac:spMkLst>
        </pc:spChg>
        <pc:spChg chg="mod">
          <ac:chgData name="Chantelle Reid" userId="c838a14a-76d5-472b-bbde-151ac4201107" providerId="ADAL" clId="{25D4E658-C31D-4EFE-9D84-7E0571263443}" dt="2021-06-28T10:14:03.166" v="74" actId="1076"/>
          <ac:spMkLst>
            <pc:docMk/>
            <pc:sldMk cId="2588199388" sldId="257"/>
            <ac:spMk id="114" creationId="{960AF8F4-80A5-4F32-AD81-E335D7600E9B}"/>
          </ac:spMkLst>
        </pc:spChg>
        <pc:spChg chg="mod">
          <ac:chgData name="Chantelle Reid" userId="c838a14a-76d5-472b-bbde-151ac4201107" providerId="ADAL" clId="{25D4E658-C31D-4EFE-9D84-7E0571263443}" dt="2021-06-28T10:14:03.166" v="74" actId="1076"/>
          <ac:spMkLst>
            <pc:docMk/>
            <pc:sldMk cId="2588199388" sldId="257"/>
            <ac:spMk id="122" creationId="{8D86CADC-7DC9-4E3D-BD86-547A2E61C226}"/>
          </ac:spMkLst>
        </pc:spChg>
        <pc:spChg chg="mod">
          <ac:chgData name="Chantelle Reid" userId="c838a14a-76d5-472b-bbde-151ac4201107" providerId="ADAL" clId="{25D4E658-C31D-4EFE-9D84-7E0571263443}" dt="2021-06-28T10:14:03.166" v="74" actId="1076"/>
          <ac:spMkLst>
            <pc:docMk/>
            <pc:sldMk cId="2588199388" sldId="257"/>
            <ac:spMk id="125" creationId="{1FA1A9E4-8AF7-4FAA-AC14-895F0FFD84FC}"/>
          </ac:spMkLst>
        </pc:spChg>
        <pc:spChg chg="mod">
          <ac:chgData name="Chantelle Reid" userId="c838a14a-76d5-472b-bbde-151ac4201107" providerId="ADAL" clId="{25D4E658-C31D-4EFE-9D84-7E0571263443}" dt="2021-06-28T10:14:03.166" v="74" actId="1076"/>
          <ac:spMkLst>
            <pc:docMk/>
            <pc:sldMk cId="2588199388" sldId="257"/>
            <ac:spMk id="126" creationId="{A93675E3-3344-4CB7-811D-1C0DA7249C27}"/>
          </ac:spMkLst>
        </pc:spChg>
        <pc:spChg chg="mod">
          <ac:chgData name="Chantelle Reid" userId="c838a14a-76d5-472b-bbde-151ac4201107" providerId="ADAL" clId="{25D4E658-C31D-4EFE-9D84-7E0571263443}" dt="2021-06-28T10:14:03.166" v="74" actId="1076"/>
          <ac:spMkLst>
            <pc:docMk/>
            <pc:sldMk cId="2588199388" sldId="257"/>
            <ac:spMk id="127" creationId="{2355008A-D02C-47D2-946A-EBBE2DAD05A9}"/>
          </ac:spMkLst>
        </pc:spChg>
        <pc:spChg chg="mod">
          <ac:chgData name="Chantelle Reid" userId="c838a14a-76d5-472b-bbde-151ac4201107" providerId="ADAL" clId="{25D4E658-C31D-4EFE-9D84-7E0571263443}" dt="2021-06-28T10:14:03.166" v="74" actId="1076"/>
          <ac:spMkLst>
            <pc:docMk/>
            <pc:sldMk cId="2588199388" sldId="257"/>
            <ac:spMk id="128" creationId="{1DBBF592-1DA3-4EDA-84BD-519C3F4E9784}"/>
          </ac:spMkLst>
        </pc:spChg>
        <pc:spChg chg="mod">
          <ac:chgData name="Chantelle Reid" userId="c838a14a-76d5-472b-bbde-151ac4201107" providerId="ADAL" clId="{25D4E658-C31D-4EFE-9D84-7E0571263443}" dt="2021-06-28T10:14:03.166" v="74" actId="1076"/>
          <ac:spMkLst>
            <pc:docMk/>
            <pc:sldMk cId="2588199388" sldId="257"/>
            <ac:spMk id="129" creationId="{EB8922A7-5FEE-4E7F-BDD0-5F3E14761FD4}"/>
          </ac:spMkLst>
        </pc:spChg>
        <pc:grpChg chg="add mod">
          <ac:chgData name="Chantelle Reid" userId="c838a14a-76d5-472b-bbde-151ac4201107" providerId="ADAL" clId="{25D4E658-C31D-4EFE-9D84-7E0571263443}" dt="2021-06-28T10:14:50.636" v="81" actId="1076"/>
          <ac:grpSpMkLst>
            <pc:docMk/>
            <pc:sldMk cId="2588199388" sldId="257"/>
            <ac:grpSpMk id="72" creationId="{9639C177-312B-4EFC-A42E-94F2572BE330}"/>
          </ac:grpSpMkLst>
        </pc:grpChg>
        <pc:picChg chg="mod">
          <ac:chgData name="Chantelle Reid" userId="c838a14a-76d5-472b-bbde-151ac4201107" providerId="ADAL" clId="{25D4E658-C31D-4EFE-9D84-7E0571263443}" dt="2021-06-28T10:14:03.166" v="74" actId="1076"/>
          <ac:picMkLst>
            <pc:docMk/>
            <pc:sldMk cId="2588199388" sldId="257"/>
            <ac:picMk id="3" creationId="{08F65E2D-49FC-4CC9-92A6-0424F7C69108}"/>
          </ac:picMkLst>
        </pc:picChg>
        <pc:picChg chg="mod">
          <ac:chgData name="Chantelle Reid" userId="c838a14a-76d5-472b-bbde-151ac4201107" providerId="ADAL" clId="{25D4E658-C31D-4EFE-9D84-7E0571263443}" dt="2021-06-28T10:14:03.166" v="74" actId="1076"/>
          <ac:picMkLst>
            <pc:docMk/>
            <pc:sldMk cId="2588199388" sldId="257"/>
            <ac:picMk id="12" creationId="{C753AAC4-8ACD-4E44-B551-0372EC128311}"/>
          </ac:picMkLst>
        </pc:picChg>
        <pc:picChg chg="mod">
          <ac:chgData name="Chantelle Reid" userId="c838a14a-76d5-472b-bbde-151ac4201107" providerId="ADAL" clId="{25D4E658-C31D-4EFE-9D84-7E0571263443}" dt="2021-06-28T10:14:03.166" v="74" actId="1076"/>
          <ac:picMkLst>
            <pc:docMk/>
            <pc:sldMk cId="2588199388" sldId="257"/>
            <ac:picMk id="28" creationId="{75DDF7A5-57BB-4302-886B-0A0B23161F4C}"/>
          </ac:picMkLst>
        </pc:picChg>
        <pc:picChg chg="add mod">
          <ac:chgData name="Chantelle Reid" userId="c838a14a-76d5-472b-bbde-151ac4201107" providerId="ADAL" clId="{25D4E658-C31D-4EFE-9D84-7E0571263443}" dt="2021-06-28T10:14:20.313" v="76" actId="1076"/>
          <ac:picMkLst>
            <pc:docMk/>
            <pc:sldMk cId="2588199388" sldId="257"/>
            <ac:picMk id="67" creationId="{987BCD1C-B0EC-4EFA-8332-0086CAF362C1}"/>
          </ac:picMkLst>
        </pc:picChg>
        <pc:picChg chg="add mod">
          <ac:chgData name="Chantelle Reid" userId="c838a14a-76d5-472b-bbde-151ac4201107" providerId="ADAL" clId="{25D4E658-C31D-4EFE-9D84-7E0571263443}" dt="2021-06-28T10:14:41.400" v="78" actId="1076"/>
          <ac:picMkLst>
            <pc:docMk/>
            <pc:sldMk cId="2588199388" sldId="257"/>
            <ac:picMk id="69" creationId="{35E94D7E-8FBE-45A9-ABB8-0619E07EFF74}"/>
          </ac:picMkLst>
        </pc:picChg>
        <pc:picChg chg="mod">
          <ac:chgData name="Chantelle Reid" userId="c838a14a-76d5-472b-bbde-151ac4201107" providerId="ADAL" clId="{25D4E658-C31D-4EFE-9D84-7E0571263443}" dt="2021-06-28T10:14:50.636" v="81" actId="1076"/>
          <ac:picMkLst>
            <pc:docMk/>
            <pc:sldMk cId="2588199388" sldId="257"/>
            <ac:picMk id="73" creationId="{421920EF-6FF4-4B77-AA95-D58A158294DA}"/>
          </ac:picMkLst>
        </pc:picChg>
        <pc:picChg chg="add mod">
          <ac:chgData name="Chantelle Reid" userId="c838a14a-76d5-472b-bbde-151ac4201107" providerId="ADAL" clId="{25D4E658-C31D-4EFE-9D84-7E0571263443}" dt="2021-06-28T10:14:59.265" v="82" actId="1076"/>
          <ac:picMkLst>
            <pc:docMk/>
            <pc:sldMk cId="2588199388" sldId="257"/>
            <ac:picMk id="81" creationId="{B21CEEF8-0DE3-4CBC-A431-A506380FE8A8}"/>
          </ac:picMkLst>
        </pc:picChg>
        <pc:picChg chg="mod">
          <ac:chgData name="Chantelle Reid" userId="c838a14a-76d5-472b-bbde-151ac4201107" providerId="ADAL" clId="{25D4E658-C31D-4EFE-9D84-7E0571263443}" dt="2021-06-28T10:14:03.166" v="74" actId="1076"/>
          <ac:picMkLst>
            <pc:docMk/>
            <pc:sldMk cId="2588199388" sldId="257"/>
            <ac:picMk id="130" creationId="{7349131E-6F55-461F-B3AF-FB164E1ACF2C}"/>
          </ac:picMkLst>
        </pc:picChg>
        <pc:cxnChg chg="mod">
          <ac:chgData name="Chantelle Reid" userId="c838a14a-76d5-472b-bbde-151ac4201107" providerId="ADAL" clId="{25D4E658-C31D-4EFE-9D84-7E0571263443}" dt="2021-06-28T10:14:03.166" v="74" actId="1076"/>
          <ac:cxnSpMkLst>
            <pc:docMk/>
            <pc:sldMk cId="2588199388" sldId="257"/>
            <ac:cxnSpMk id="19" creationId="{0DB08DA3-AB90-4157-A05B-73E31C056034}"/>
          </ac:cxnSpMkLst>
        </pc:cxnChg>
        <pc:cxnChg chg="mod">
          <ac:chgData name="Chantelle Reid" userId="c838a14a-76d5-472b-bbde-151ac4201107" providerId="ADAL" clId="{25D4E658-C31D-4EFE-9D84-7E0571263443}" dt="2021-06-28T10:14:03.166" v="74" actId="1076"/>
          <ac:cxnSpMkLst>
            <pc:docMk/>
            <pc:sldMk cId="2588199388" sldId="257"/>
            <ac:cxnSpMk id="30" creationId="{B628EBBE-E3F1-4F46-83AC-9549220C3015}"/>
          </ac:cxnSpMkLst>
        </pc:cxnChg>
        <pc:cxnChg chg="mod">
          <ac:chgData name="Chantelle Reid" userId="c838a14a-76d5-472b-bbde-151ac4201107" providerId="ADAL" clId="{25D4E658-C31D-4EFE-9D84-7E0571263443}" dt="2021-06-28T10:14:03.166" v="74" actId="1076"/>
          <ac:cxnSpMkLst>
            <pc:docMk/>
            <pc:sldMk cId="2588199388" sldId="257"/>
            <ac:cxnSpMk id="31" creationId="{58BF03F5-FFE8-484A-B93B-CC5A3BA319AB}"/>
          </ac:cxnSpMkLst>
        </pc:cxnChg>
        <pc:cxnChg chg="mod">
          <ac:chgData name="Chantelle Reid" userId="c838a14a-76d5-472b-bbde-151ac4201107" providerId="ADAL" clId="{25D4E658-C31D-4EFE-9D84-7E0571263443}" dt="2021-06-28T10:14:03.166" v="74" actId="1076"/>
          <ac:cxnSpMkLst>
            <pc:docMk/>
            <pc:sldMk cId="2588199388" sldId="257"/>
            <ac:cxnSpMk id="32" creationId="{35660B9D-667B-4A77-ACE9-615B83216D0F}"/>
          </ac:cxnSpMkLst>
        </pc:cxnChg>
        <pc:cxnChg chg="mod">
          <ac:chgData name="Chantelle Reid" userId="c838a14a-76d5-472b-bbde-151ac4201107" providerId="ADAL" clId="{25D4E658-C31D-4EFE-9D84-7E0571263443}" dt="2021-06-28T10:14:03.166" v="74" actId="1076"/>
          <ac:cxnSpMkLst>
            <pc:docMk/>
            <pc:sldMk cId="2588199388" sldId="257"/>
            <ac:cxnSpMk id="34" creationId="{FF48216E-7B8A-4159-ACB0-72EF96630152}"/>
          </ac:cxnSpMkLst>
        </pc:cxnChg>
        <pc:cxnChg chg="mod">
          <ac:chgData name="Chantelle Reid" userId="c838a14a-76d5-472b-bbde-151ac4201107" providerId="ADAL" clId="{25D4E658-C31D-4EFE-9D84-7E0571263443}" dt="2021-06-28T10:14:03.166" v="74" actId="1076"/>
          <ac:cxnSpMkLst>
            <pc:docMk/>
            <pc:sldMk cId="2588199388" sldId="257"/>
            <ac:cxnSpMk id="35" creationId="{911D2426-0664-4B90-B978-80B9B2AEAC8E}"/>
          </ac:cxnSpMkLst>
        </pc:cxnChg>
        <pc:cxnChg chg="mod">
          <ac:chgData name="Chantelle Reid" userId="c838a14a-76d5-472b-bbde-151ac4201107" providerId="ADAL" clId="{25D4E658-C31D-4EFE-9D84-7E0571263443}" dt="2021-06-28T10:14:03.166" v="74" actId="1076"/>
          <ac:cxnSpMkLst>
            <pc:docMk/>
            <pc:sldMk cId="2588199388" sldId="257"/>
            <ac:cxnSpMk id="36" creationId="{3E88CEAC-345C-48FD-AD26-CC7A102E3760}"/>
          </ac:cxnSpMkLst>
        </pc:cxnChg>
        <pc:cxnChg chg="mod">
          <ac:chgData name="Chantelle Reid" userId="c838a14a-76d5-472b-bbde-151ac4201107" providerId="ADAL" clId="{25D4E658-C31D-4EFE-9D84-7E0571263443}" dt="2021-06-28T10:14:03.166" v="74" actId="1076"/>
          <ac:cxnSpMkLst>
            <pc:docMk/>
            <pc:sldMk cId="2588199388" sldId="257"/>
            <ac:cxnSpMk id="39" creationId="{7AEF2723-3A76-4F95-85A9-D92595C3B2EA}"/>
          </ac:cxnSpMkLst>
        </pc:cxnChg>
        <pc:cxnChg chg="mod">
          <ac:chgData name="Chantelle Reid" userId="c838a14a-76d5-472b-bbde-151ac4201107" providerId="ADAL" clId="{25D4E658-C31D-4EFE-9D84-7E0571263443}" dt="2021-06-28T10:14:03.166" v="74" actId="1076"/>
          <ac:cxnSpMkLst>
            <pc:docMk/>
            <pc:sldMk cId="2588199388" sldId="257"/>
            <ac:cxnSpMk id="40" creationId="{3C67093E-5198-407A-B54C-DAD5E09B8590}"/>
          </ac:cxnSpMkLst>
        </pc:cxnChg>
        <pc:cxnChg chg="mod">
          <ac:chgData name="Chantelle Reid" userId="c838a14a-76d5-472b-bbde-151ac4201107" providerId="ADAL" clId="{25D4E658-C31D-4EFE-9D84-7E0571263443}" dt="2021-06-28T10:14:03.166" v="74" actId="1076"/>
          <ac:cxnSpMkLst>
            <pc:docMk/>
            <pc:sldMk cId="2588199388" sldId="257"/>
            <ac:cxnSpMk id="43" creationId="{174C2660-0A5D-40C3-87B0-75A14212DB53}"/>
          </ac:cxnSpMkLst>
        </pc:cxnChg>
        <pc:cxnChg chg="mod">
          <ac:chgData name="Chantelle Reid" userId="c838a14a-76d5-472b-bbde-151ac4201107" providerId="ADAL" clId="{25D4E658-C31D-4EFE-9D84-7E0571263443}" dt="2021-06-28T10:14:03.166" v="74" actId="1076"/>
          <ac:cxnSpMkLst>
            <pc:docMk/>
            <pc:sldMk cId="2588199388" sldId="257"/>
            <ac:cxnSpMk id="44" creationId="{8C870555-5392-4401-8207-64E1424352FD}"/>
          </ac:cxnSpMkLst>
        </pc:cxnChg>
        <pc:cxnChg chg="mod">
          <ac:chgData name="Chantelle Reid" userId="c838a14a-76d5-472b-bbde-151ac4201107" providerId="ADAL" clId="{25D4E658-C31D-4EFE-9D84-7E0571263443}" dt="2021-06-28T10:14:03.166" v="74" actId="1076"/>
          <ac:cxnSpMkLst>
            <pc:docMk/>
            <pc:sldMk cId="2588199388" sldId="257"/>
            <ac:cxnSpMk id="45" creationId="{18B6123F-3431-4A2B-8690-ACEB00CA8A18}"/>
          </ac:cxnSpMkLst>
        </pc:cxnChg>
        <pc:cxnChg chg="mod">
          <ac:chgData name="Chantelle Reid" userId="c838a14a-76d5-472b-bbde-151ac4201107" providerId="ADAL" clId="{25D4E658-C31D-4EFE-9D84-7E0571263443}" dt="2021-06-28T10:14:03.166" v="74" actId="1076"/>
          <ac:cxnSpMkLst>
            <pc:docMk/>
            <pc:sldMk cId="2588199388" sldId="257"/>
            <ac:cxnSpMk id="46" creationId="{3C4725D3-EAB8-40C8-8B50-1B9809333724}"/>
          </ac:cxnSpMkLst>
        </pc:cxnChg>
        <pc:cxnChg chg="mod">
          <ac:chgData name="Chantelle Reid" userId="c838a14a-76d5-472b-bbde-151ac4201107" providerId="ADAL" clId="{25D4E658-C31D-4EFE-9D84-7E0571263443}" dt="2021-06-28T10:14:03.166" v="74" actId="1076"/>
          <ac:cxnSpMkLst>
            <pc:docMk/>
            <pc:sldMk cId="2588199388" sldId="257"/>
            <ac:cxnSpMk id="47" creationId="{771F8B28-54EA-45B0-B256-801E3CF8A602}"/>
          </ac:cxnSpMkLst>
        </pc:cxnChg>
        <pc:cxnChg chg="mod">
          <ac:chgData name="Chantelle Reid" userId="c838a14a-76d5-472b-bbde-151ac4201107" providerId="ADAL" clId="{25D4E658-C31D-4EFE-9D84-7E0571263443}" dt="2021-06-28T10:14:03.166" v="74" actId="1076"/>
          <ac:cxnSpMkLst>
            <pc:docMk/>
            <pc:sldMk cId="2588199388" sldId="257"/>
            <ac:cxnSpMk id="49" creationId="{14794C2C-6D54-42E8-BB35-A024B5B510F9}"/>
          </ac:cxnSpMkLst>
        </pc:cxnChg>
        <pc:cxnChg chg="mod">
          <ac:chgData name="Chantelle Reid" userId="c838a14a-76d5-472b-bbde-151ac4201107" providerId="ADAL" clId="{25D4E658-C31D-4EFE-9D84-7E0571263443}" dt="2021-06-28T10:14:03.166" v="74" actId="1076"/>
          <ac:cxnSpMkLst>
            <pc:docMk/>
            <pc:sldMk cId="2588199388" sldId="257"/>
            <ac:cxnSpMk id="55" creationId="{68568656-0688-43A5-8602-106E792841DA}"/>
          </ac:cxnSpMkLst>
        </pc:cxnChg>
        <pc:cxnChg chg="mod">
          <ac:chgData name="Chantelle Reid" userId="c838a14a-76d5-472b-bbde-151ac4201107" providerId="ADAL" clId="{25D4E658-C31D-4EFE-9D84-7E0571263443}" dt="2021-06-28T10:14:03.166" v="74" actId="1076"/>
          <ac:cxnSpMkLst>
            <pc:docMk/>
            <pc:sldMk cId="2588199388" sldId="257"/>
            <ac:cxnSpMk id="59" creationId="{8FEE864C-22F3-46DC-8E65-FBEB093BAB15}"/>
          </ac:cxnSpMkLst>
        </pc:cxnChg>
        <pc:cxnChg chg="mod">
          <ac:chgData name="Chantelle Reid" userId="c838a14a-76d5-472b-bbde-151ac4201107" providerId="ADAL" clId="{25D4E658-C31D-4EFE-9D84-7E0571263443}" dt="2021-06-28T10:14:03.166" v="74" actId="1076"/>
          <ac:cxnSpMkLst>
            <pc:docMk/>
            <pc:sldMk cId="2588199388" sldId="257"/>
            <ac:cxnSpMk id="64" creationId="{70317562-7A82-4DD3-9E1F-4E117E840F21}"/>
          </ac:cxnSpMkLst>
        </pc:cxnChg>
        <pc:cxnChg chg="mod">
          <ac:chgData name="Chantelle Reid" userId="c838a14a-76d5-472b-bbde-151ac4201107" providerId="ADAL" clId="{25D4E658-C31D-4EFE-9D84-7E0571263443}" dt="2021-06-28T10:14:03.166" v="74" actId="1076"/>
          <ac:cxnSpMkLst>
            <pc:docMk/>
            <pc:sldMk cId="2588199388" sldId="257"/>
            <ac:cxnSpMk id="70" creationId="{7A1D5BB0-1C70-4263-8C79-0C7CD8CB0C0D}"/>
          </ac:cxnSpMkLst>
        </pc:cxnChg>
        <pc:cxnChg chg="mod">
          <ac:chgData name="Chantelle Reid" userId="c838a14a-76d5-472b-bbde-151ac4201107" providerId="ADAL" clId="{25D4E658-C31D-4EFE-9D84-7E0571263443}" dt="2021-06-28T10:14:03.166" v="74" actId="1076"/>
          <ac:cxnSpMkLst>
            <pc:docMk/>
            <pc:sldMk cId="2588199388" sldId="257"/>
            <ac:cxnSpMk id="74" creationId="{5F4959A7-F3CC-4163-B915-A22E859A1716}"/>
          </ac:cxnSpMkLst>
        </pc:cxnChg>
        <pc:cxnChg chg="mod">
          <ac:chgData name="Chantelle Reid" userId="c838a14a-76d5-472b-bbde-151ac4201107" providerId="ADAL" clId="{25D4E658-C31D-4EFE-9D84-7E0571263443}" dt="2021-06-28T10:14:03.166" v="74" actId="1076"/>
          <ac:cxnSpMkLst>
            <pc:docMk/>
            <pc:sldMk cId="2588199388" sldId="257"/>
            <ac:cxnSpMk id="82" creationId="{0AAFDBB5-CE77-4BB8-A308-DA8A4FA47AAA}"/>
          </ac:cxnSpMkLst>
        </pc:cxnChg>
        <pc:cxnChg chg="mod">
          <ac:chgData name="Chantelle Reid" userId="c838a14a-76d5-472b-bbde-151ac4201107" providerId="ADAL" clId="{25D4E658-C31D-4EFE-9D84-7E0571263443}" dt="2021-06-28T10:14:03.166" v="74" actId="1076"/>
          <ac:cxnSpMkLst>
            <pc:docMk/>
            <pc:sldMk cId="2588199388" sldId="257"/>
            <ac:cxnSpMk id="90" creationId="{169F708B-76D9-45A4-952D-D51EDA0E0495}"/>
          </ac:cxnSpMkLst>
        </pc:cxnChg>
        <pc:cxnChg chg="mod">
          <ac:chgData name="Chantelle Reid" userId="c838a14a-76d5-472b-bbde-151ac4201107" providerId="ADAL" clId="{25D4E658-C31D-4EFE-9D84-7E0571263443}" dt="2021-06-28T10:14:03.166" v="74" actId="1076"/>
          <ac:cxnSpMkLst>
            <pc:docMk/>
            <pc:sldMk cId="2588199388" sldId="257"/>
            <ac:cxnSpMk id="93" creationId="{524D35BB-26D0-4729-A699-D2FEC6148248}"/>
          </ac:cxnSpMkLst>
        </pc:cxnChg>
        <pc:cxnChg chg="mod">
          <ac:chgData name="Chantelle Reid" userId="c838a14a-76d5-472b-bbde-151ac4201107" providerId="ADAL" clId="{25D4E658-C31D-4EFE-9D84-7E0571263443}" dt="2021-06-28T10:14:03.166" v="74" actId="1076"/>
          <ac:cxnSpMkLst>
            <pc:docMk/>
            <pc:sldMk cId="2588199388" sldId="257"/>
            <ac:cxnSpMk id="95" creationId="{DCDC951D-838F-471F-A7E7-4C6D6D3476D7}"/>
          </ac:cxnSpMkLst>
        </pc:cxnChg>
        <pc:cxnChg chg="mod">
          <ac:chgData name="Chantelle Reid" userId="c838a14a-76d5-472b-bbde-151ac4201107" providerId="ADAL" clId="{25D4E658-C31D-4EFE-9D84-7E0571263443}" dt="2021-06-28T10:14:03.166" v="74" actId="1076"/>
          <ac:cxnSpMkLst>
            <pc:docMk/>
            <pc:sldMk cId="2588199388" sldId="257"/>
            <ac:cxnSpMk id="97" creationId="{2CDC7D13-9E15-4A2E-8D53-0FD91F2BF249}"/>
          </ac:cxnSpMkLst>
        </pc:cxnChg>
        <pc:cxnChg chg="mod">
          <ac:chgData name="Chantelle Reid" userId="c838a14a-76d5-472b-bbde-151ac4201107" providerId="ADAL" clId="{25D4E658-C31D-4EFE-9D84-7E0571263443}" dt="2021-06-28T10:14:03.166" v="74" actId="1076"/>
          <ac:cxnSpMkLst>
            <pc:docMk/>
            <pc:sldMk cId="2588199388" sldId="257"/>
            <ac:cxnSpMk id="99" creationId="{5286C9F6-596B-4070-8CF6-63984DAE5745}"/>
          </ac:cxnSpMkLst>
        </pc:cxnChg>
        <pc:cxnChg chg="mod">
          <ac:chgData name="Chantelle Reid" userId="c838a14a-76d5-472b-bbde-151ac4201107" providerId="ADAL" clId="{25D4E658-C31D-4EFE-9D84-7E0571263443}" dt="2021-06-28T10:14:03.166" v="74" actId="1076"/>
          <ac:cxnSpMkLst>
            <pc:docMk/>
            <pc:sldMk cId="2588199388" sldId="257"/>
            <ac:cxnSpMk id="101" creationId="{0BFF2FD9-DEEE-4DB4-A2D9-8DE9A6E7D246}"/>
          </ac:cxnSpMkLst>
        </pc:cxnChg>
        <pc:cxnChg chg="mod">
          <ac:chgData name="Chantelle Reid" userId="c838a14a-76d5-472b-bbde-151ac4201107" providerId="ADAL" clId="{25D4E658-C31D-4EFE-9D84-7E0571263443}" dt="2021-06-28T10:14:03.166" v="74" actId="1076"/>
          <ac:cxnSpMkLst>
            <pc:docMk/>
            <pc:sldMk cId="2588199388" sldId="257"/>
            <ac:cxnSpMk id="102" creationId="{674FC2FE-CD12-4A43-85AA-3AD9848AC08C}"/>
          </ac:cxnSpMkLst>
        </pc:cxnChg>
        <pc:cxnChg chg="mod">
          <ac:chgData name="Chantelle Reid" userId="c838a14a-76d5-472b-bbde-151ac4201107" providerId="ADAL" clId="{25D4E658-C31D-4EFE-9D84-7E0571263443}" dt="2021-06-28T10:14:03.166" v="74" actId="1076"/>
          <ac:cxnSpMkLst>
            <pc:docMk/>
            <pc:sldMk cId="2588199388" sldId="257"/>
            <ac:cxnSpMk id="111" creationId="{0AB0053A-E1D4-428D-AE99-47898EC5071D}"/>
          </ac:cxnSpMkLst>
        </pc:cxnChg>
        <pc:cxnChg chg="mod">
          <ac:chgData name="Chantelle Reid" userId="c838a14a-76d5-472b-bbde-151ac4201107" providerId="ADAL" clId="{25D4E658-C31D-4EFE-9D84-7E0571263443}" dt="2021-06-28T10:14:03.166" v="74" actId="1076"/>
          <ac:cxnSpMkLst>
            <pc:docMk/>
            <pc:sldMk cId="2588199388" sldId="257"/>
            <ac:cxnSpMk id="113" creationId="{4584F557-4CE1-4972-8E07-97FB9D309D08}"/>
          </ac:cxnSpMkLst>
        </pc:cxnChg>
        <pc:cxnChg chg="mod">
          <ac:chgData name="Chantelle Reid" userId="c838a14a-76d5-472b-bbde-151ac4201107" providerId="ADAL" clId="{25D4E658-C31D-4EFE-9D84-7E0571263443}" dt="2021-06-28T10:14:03.166" v="74" actId="1076"/>
          <ac:cxnSpMkLst>
            <pc:docMk/>
            <pc:sldMk cId="2588199388" sldId="257"/>
            <ac:cxnSpMk id="117" creationId="{E832201C-0309-45D7-9C95-562AB3C45A2F}"/>
          </ac:cxnSpMkLst>
        </pc:cxnChg>
        <pc:cxnChg chg="mod">
          <ac:chgData name="Chantelle Reid" userId="c838a14a-76d5-472b-bbde-151ac4201107" providerId="ADAL" clId="{25D4E658-C31D-4EFE-9D84-7E0571263443}" dt="2021-06-28T10:14:03.166" v="74" actId="1076"/>
          <ac:cxnSpMkLst>
            <pc:docMk/>
            <pc:sldMk cId="2588199388" sldId="257"/>
            <ac:cxnSpMk id="118" creationId="{8B027FBD-FF19-44B1-9E94-B0894226710D}"/>
          </ac:cxnSpMkLst>
        </pc:cxnChg>
        <pc:cxnChg chg="mod">
          <ac:chgData name="Chantelle Reid" userId="c838a14a-76d5-472b-bbde-151ac4201107" providerId="ADAL" clId="{25D4E658-C31D-4EFE-9D84-7E0571263443}" dt="2021-06-28T10:14:03.166" v="74" actId="1076"/>
          <ac:cxnSpMkLst>
            <pc:docMk/>
            <pc:sldMk cId="2588199388" sldId="257"/>
            <ac:cxnSpMk id="120" creationId="{2ADC0A4D-4D62-44BC-9169-E7FFAF9C53B3}"/>
          </ac:cxnSpMkLst>
        </pc:cxnChg>
      </pc:sldChg>
      <pc:sldChg chg="addSp modSp mod">
        <pc:chgData name="Chantelle Reid" userId="c838a14a-76d5-472b-bbde-151ac4201107" providerId="ADAL" clId="{25D4E658-C31D-4EFE-9D84-7E0571263443}" dt="2021-06-28T10:13:16.043" v="73" actId="1076"/>
        <pc:sldMkLst>
          <pc:docMk/>
          <pc:sldMk cId="3604050025" sldId="258"/>
        </pc:sldMkLst>
        <pc:spChg chg="mod">
          <ac:chgData name="Chantelle Reid" userId="c838a14a-76d5-472b-bbde-151ac4201107" providerId="ADAL" clId="{25D4E658-C31D-4EFE-9D84-7E0571263443}" dt="2021-06-28T10:10:41.890" v="45" actId="1036"/>
          <ac:spMkLst>
            <pc:docMk/>
            <pc:sldMk cId="3604050025" sldId="258"/>
            <ac:spMk id="12" creationId="{00000000-0000-0000-0000-000000000000}"/>
          </ac:spMkLst>
        </pc:spChg>
        <pc:spChg chg="mod">
          <ac:chgData name="Chantelle Reid" userId="c838a14a-76d5-472b-bbde-151ac4201107" providerId="ADAL" clId="{25D4E658-C31D-4EFE-9D84-7E0571263443}" dt="2021-06-28T10:11:02.990" v="49" actId="1076"/>
          <ac:spMkLst>
            <pc:docMk/>
            <pc:sldMk cId="3604050025" sldId="258"/>
            <ac:spMk id="13" creationId="{00000000-0000-0000-0000-000000000000}"/>
          </ac:spMkLst>
        </pc:spChg>
        <pc:spChg chg="mod">
          <ac:chgData name="Chantelle Reid" userId="c838a14a-76d5-472b-bbde-151ac4201107" providerId="ADAL" clId="{25D4E658-C31D-4EFE-9D84-7E0571263443}" dt="2021-06-28T10:11:05.541" v="50" actId="1076"/>
          <ac:spMkLst>
            <pc:docMk/>
            <pc:sldMk cId="3604050025" sldId="258"/>
            <ac:spMk id="23" creationId="{00000000-0000-0000-0000-000000000000}"/>
          </ac:spMkLst>
        </pc:spChg>
        <pc:spChg chg="add mod">
          <ac:chgData name="Chantelle Reid" userId="c838a14a-76d5-472b-bbde-151ac4201107" providerId="ADAL" clId="{25D4E658-C31D-4EFE-9D84-7E0571263443}" dt="2021-06-28T10:13:08.393" v="72" actId="1076"/>
          <ac:spMkLst>
            <pc:docMk/>
            <pc:sldMk cId="3604050025" sldId="258"/>
            <ac:spMk id="24" creationId="{97854E82-A54F-4AC4-8D22-C6DA4A6F4C64}"/>
          </ac:spMkLst>
        </pc:spChg>
        <pc:spChg chg="mod ord">
          <ac:chgData name="Chantelle Reid" userId="c838a14a-76d5-472b-bbde-151ac4201107" providerId="ADAL" clId="{25D4E658-C31D-4EFE-9D84-7E0571263443}" dt="2021-06-28T10:10:51.436" v="46" actId="14100"/>
          <ac:spMkLst>
            <pc:docMk/>
            <pc:sldMk cId="3604050025" sldId="258"/>
            <ac:spMk id="28" creationId="{00000000-0000-0000-0000-000000000000}"/>
          </ac:spMkLst>
        </pc:spChg>
        <pc:spChg chg="mod">
          <ac:chgData name="Chantelle Reid" userId="c838a14a-76d5-472b-bbde-151ac4201107" providerId="ADAL" clId="{25D4E658-C31D-4EFE-9D84-7E0571263443}" dt="2021-06-28T10:11:12.003" v="52" actId="14100"/>
          <ac:spMkLst>
            <pc:docMk/>
            <pc:sldMk cId="3604050025" sldId="258"/>
            <ac:spMk id="31" creationId="{00000000-0000-0000-0000-000000000000}"/>
          </ac:spMkLst>
        </pc:spChg>
        <pc:spChg chg="mod">
          <ac:chgData name="Chantelle Reid" userId="c838a14a-76d5-472b-bbde-151ac4201107" providerId="ADAL" clId="{25D4E658-C31D-4EFE-9D84-7E0571263443}" dt="2021-06-28T10:11:27.139" v="56" actId="14100"/>
          <ac:spMkLst>
            <pc:docMk/>
            <pc:sldMk cId="3604050025" sldId="258"/>
            <ac:spMk id="38" creationId="{00000000-0000-0000-0000-000000000000}"/>
          </ac:spMkLst>
        </pc:spChg>
        <pc:spChg chg="mod">
          <ac:chgData name="Chantelle Reid" userId="c838a14a-76d5-472b-bbde-151ac4201107" providerId="ADAL" clId="{25D4E658-C31D-4EFE-9D84-7E0571263443}" dt="2021-06-28T10:11:20.502" v="54" actId="1076"/>
          <ac:spMkLst>
            <pc:docMk/>
            <pc:sldMk cId="3604050025" sldId="258"/>
            <ac:spMk id="39" creationId="{00000000-0000-0000-0000-000000000000}"/>
          </ac:spMkLst>
        </pc:spChg>
        <pc:picChg chg="mod">
          <ac:chgData name="Chantelle Reid" userId="c838a14a-76d5-472b-bbde-151ac4201107" providerId="ADAL" clId="{25D4E658-C31D-4EFE-9D84-7E0571263443}" dt="2021-06-28T10:11:08.446" v="51" actId="1076"/>
          <ac:picMkLst>
            <pc:docMk/>
            <pc:sldMk cId="3604050025" sldId="258"/>
            <ac:picMk id="2" creationId="{1C0574B2-AE75-4140-85D5-E16F21D644CA}"/>
          </ac:picMkLst>
        </pc:picChg>
        <pc:picChg chg="add mod">
          <ac:chgData name="Chantelle Reid" userId="c838a14a-76d5-472b-bbde-151ac4201107" providerId="ADAL" clId="{25D4E658-C31D-4EFE-9D84-7E0571263443}" dt="2021-06-28T10:13:16.043" v="73" actId="1076"/>
          <ac:picMkLst>
            <pc:docMk/>
            <pc:sldMk cId="3604050025" sldId="258"/>
            <ac:picMk id="22" creationId="{96D8C881-AF64-4EB5-A85C-D849D764192E}"/>
          </ac:picMkLst>
        </pc:picChg>
        <pc:picChg chg="mod">
          <ac:chgData name="Chantelle Reid" userId="c838a14a-76d5-472b-bbde-151ac4201107" providerId="ADAL" clId="{25D4E658-C31D-4EFE-9D84-7E0571263443}" dt="2021-06-28T10:10:57.576" v="48" actId="1076"/>
          <ac:picMkLst>
            <pc:docMk/>
            <pc:sldMk cId="3604050025" sldId="258"/>
            <ac:picMk id="40" creationId="{23F937B4-B2CD-424F-A0C3-136EF0A3C6AE}"/>
          </ac:picMkLst>
        </pc:picChg>
        <pc:picChg chg="mod">
          <ac:chgData name="Chantelle Reid" userId="c838a14a-76d5-472b-bbde-151ac4201107" providerId="ADAL" clId="{25D4E658-C31D-4EFE-9D84-7E0571263443}" dt="2021-06-28T10:10:55.001" v="47" actId="1076"/>
          <ac:picMkLst>
            <pc:docMk/>
            <pc:sldMk cId="3604050025" sldId="258"/>
            <ac:picMk id="41" creationId="{87447411-E112-4AC6-A78E-F04C9E7778B9}"/>
          </ac:picMkLst>
        </pc:picChg>
        <pc:picChg chg="mod">
          <ac:chgData name="Chantelle Reid" userId="c838a14a-76d5-472b-bbde-151ac4201107" providerId="ADAL" clId="{25D4E658-C31D-4EFE-9D84-7E0571263443}" dt="2021-06-28T10:11:24.341" v="55" actId="1076"/>
          <ac:picMkLst>
            <pc:docMk/>
            <pc:sldMk cId="3604050025" sldId="258"/>
            <ac:picMk id="45" creationId="{23F0AC85-41FF-4775-AA49-0E4935EED66D}"/>
          </ac:picMkLst>
        </pc:picChg>
        <pc:picChg chg="mod ord">
          <ac:chgData name="Chantelle Reid" userId="c838a14a-76d5-472b-bbde-151ac4201107" providerId="ADAL" clId="{25D4E658-C31D-4EFE-9D84-7E0571263443}" dt="2021-06-28T10:10:10.316" v="30" actId="1076"/>
          <ac:picMkLst>
            <pc:docMk/>
            <pc:sldMk cId="3604050025" sldId="258"/>
            <ac:picMk id="46" creationId="{95279F99-46B1-429A-9157-082B26771911}"/>
          </ac:picMkLst>
        </pc:picChg>
        <pc:picChg chg="mod">
          <ac:chgData name="Chantelle Reid" userId="c838a14a-76d5-472b-bbde-151ac4201107" providerId="ADAL" clId="{25D4E658-C31D-4EFE-9D84-7E0571263443}" dt="2021-06-28T10:10:20.880" v="34" actId="1076"/>
          <ac:picMkLst>
            <pc:docMk/>
            <pc:sldMk cId="3604050025" sldId="258"/>
            <ac:picMk id="47" creationId="{1DA4A405-72E5-45EE-A780-BF12418553D0}"/>
          </ac:picMkLst>
        </pc:picChg>
        <pc:picChg chg="mod">
          <ac:chgData name="Chantelle Reid" userId="c838a14a-76d5-472b-bbde-151ac4201107" providerId="ADAL" clId="{25D4E658-C31D-4EFE-9D84-7E0571263443}" dt="2021-06-28T10:10:19.616" v="33" actId="1076"/>
          <ac:picMkLst>
            <pc:docMk/>
            <pc:sldMk cId="3604050025" sldId="258"/>
            <ac:picMk id="48" creationId="{AFCB4EF3-5D07-49CE-8586-DE35F5E2C2C3}"/>
          </ac:picMkLst>
        </pc:picChg>
        <pc:picChg chg="mod">
          <ac:chgData name="Chantelle Reid" userId="c838a14a-76d5-472b-bbde-151ac4201107" providerId="ADAL" clId="{25D4E658-C31D-4EFE-9D84-7E0571263443}" dt="2021-06-28T10:10:17.034" v="32" actId="1076"/>
          <ac:picMkLst>
            <pc:docMk/>
            <pc:sldMk cId="3604050025" sldId="258"/>
            <ac:picMk id="49" creationId="{9060CD89-BE2C-4B90-82D3-B92F401645E9}"/>
          </ac:picMkLst>
        </pc:picChg>
      </pc:sldChg>
      <pc:sldChg chg="addSp modSp mod">
        <pc:chgData name="Chantelle Reid" userId="c838a14a-76d5-472b-bbde-151ac4201107" providerId="ADAL" clId="{25D4E658-C31D-4EFE-9D84-7E0571263443}" dt="2021-06-28T10:12:41.796" v="70" actId="1076"/>
        <pc:sldMkLst>
          <pc:docMk/>
          <pc:sldMk cId="1638765860" sldId="262"/>
        </pc:sldMkLst>
        <pc:spChg chg="mod">
          <ac:chgData name="Chantelle Reid" userId="c838a14a-76d5-472b-bbde-151ac4201107" providerId="ADAL" clId="{25D4E658-C31D-4EFE-9D84-7E0571263443}" dt="2021-06-28T10:12:40.076" v="69" actId="1076"/>
          <ac:spMkLst>
            <pc:docMk/>
            <pc:sldMk cId="1638765860" sldId="262"/>
            <ac:spMk id="4" creationId="{5966F19B-351F-416B-B1DD-92B3306721C6}"/>
          </ac:spMkLst>
        </pc:spChg>
        <pc:spChg chg="mod">
          <ac:chgData name="Chantelle Reid" userId="c838a14a-76d5-472b-bbde-151ac4201107" providerId="ADAL" clId="{25D4E658-C31D-4EFE-9D84-7E0571263443}" dt="2021-06-28T10:11:38.409" v="57" actId="1076"/>
          <ac:spMkLst>
            <pc:docMk/>
            <pc:sldMk cId="1638765860" sldId="262"/>
            <ac:spMk id="6" creationId="{29F14BAC-D635-40B3-98E8-A4A0204E5D5B}"/>
          </ac:spMkLst>
        </pc:spChg>
        <pc:spChg chg="mod">
          <ac:chgData name="Chantelle Reid" userId="c838a14a-76d5-472b-bbde-151ac4201107" providerId="ADAL" clId="{25D4E658-C31D-4EFE-9D84-7E0571263443}" dt="2021-06-28T10:12:29.760" v="66" actId="1076"/>
          <ac:spMkLst>
            <pc:docMk/>
            <pc:sldMk cId="1638765860" sldId="262"/>
            <ac:spMk id="10" creationId="{00000000-0000-0000-0000-000000000000}"/>
          </ac:spMkLst>
        </pc:spChg>
        <pc:spChg chg="mod">
          <ac:chgData name="Chantelle Reid" userId="c838a14a-76d5-472b-bbde-151ac4201107" providerId="ADAL" clId="{25D4E658-C31D-4EFE-9D84-7E0571263443}" dt="2021-06-28T10:12:41.796" v="70" actId="1076"/>
          <ac:spMkLst>
            <pc:docMk/>
            <pc:sldMk cId="1638765860" sldId="262"/>
            <ac:spMk id="14" creationId="{ECFB48E4-7743-4FC0-8FFD-A1DAAC9A1714}"/>
          </ac:spMkLst>
        </pc:spChg>
        <pc:spChg chg="mod">
          <ac:chgData name="Chantelle Reid" userId="c838a14a-76d5-472b-bbde-151ac4201107" providerId="ADAL" clId="{25D4E658-C31D-4EFE-9D84-7E0571263443}" dt="2021-06-28T10:12:07.538" v="62" actId="1076"/>
          <ac:spMkLst>
            <pc:docMk/>
            <pc:sldMk cId="1638765860" sldId="262"/>
            <ac:spMk id="15" creationId="{0EB89974-21E7-42B9-BFA5-444EB11C4E57}"/>
          </ac:spMkLst>
        </pc:spChg>
        <pc:spChg chg="mod">
          <ac:chgData name="Chantelle Reid" userId="c838a14a-76d5-472b-bbde-151ac4201107" providerId="ADAL" clId="{25D4E658-C31D-4EFE-9D84-7E0571263443}" dt="2021-06-28T10:12:23.251" v="65" actId="1076"/>
          <ac:spMkLst>
            <pc:docMk/>
            <pc:sldMk cId="1638765860" sldId="262"/>
            <ac:spMk id="18" creationId="{ECFB48E4-7743-4FC0-8FFD-A1DAAC9A1714}"/>
          </ac:spMkLst>
        </pc:spChg>
        <pc:spChg chg="mod">
          <ac:chgData name="Chantelle Reid" userId="c838a14a-76d5-472b-bbde-151ac4201107" providerId="ADAL" clId="{25D4E658-C31D-4EFE-9D84-7E0571263443}" dt="2021-06-28T10:11:59.885" v="61" actId="1076"/>
          <ac:spMkLst>
            <pc:docMk/>
            <pc:sldMk cId="1638765860" sldId="262"/>
            <ac:spMk id="27" creationId="{00000000-0000-0000-0000-000000000000}"/>
          </ac:spMkLst>
        </pc:spChg>
        <pc:spChg chg="add mod">
          <ac:chgData name="Chantelle Reid" userId="c838a14a-76d5-472b-bbde-151ac4201107" providerId="ADAL" clId="{25D4E658-C31D-4EFE-9D84-7E0571263443}" dt="2021-06-28T10:09:26.466" v="22" actId="20577"/>
          <ac:spMkLst>
            <pc:docMk/>
            <pc:sldMk cId="1638765860" sldId="262"/>
            <ac:spMk id="37" creationId="{312E375F-ADB1-48FE-A3C1-55F1735DD918}"/>
          </ac:spMkLst>
        </pc:spChg>
        <pc:spChg chg="mod">
          <ac:chgData name="Chantelle Reid" userId="c838a14a-76d5-472b-bbde-151ac4201107" providerId="ADAL" clId="{25D4E658-C31D-4EFE-9D84-7E0571263443}" dt="2021-06-28T10:11:46.820" v="59" actId="14100"/>
          <ac:spMkLst>
            <pc:docMk/>
            <pc:sldMk cId="1638765860" sldId="262"/>
            <ac:spMk id="47" creationId="{3DD86FDC-59C7-4CF4-A771-5D36EEEBA303}"/>
          </ac:spMkLst>
        </pc:spChg>
        <pc:spChg chg="mod">
          <ac:chgData name="Chantelle Reid" userId="c838a14a-76d5-472b-bbde-151ac4201107" providerId="ADAL" clId="{25D4E658-C31D-4EFE-9D84-7E0571263443}" dt="2021-06-28T10:11:59.885" v="61" actId="1076"/>
          <ac:spMkLst>
            <pc:docMk/>
            <pc:sldMk cId="1638765860" sldId="262"/>
            <ac:spMk id="49" creationId="{00000000-0000-0000-0000-000000000000}"/>
          </ac:spMkLst>
        </pc:spChg>
        <pc:spChg chg="mod">
          <ac:chgData name="Chantelle Reid" userId="c838a14a-76d5-472b-bbde-151ac4201107" providerId="ADAL" clId="{25D4E658-C31D-4EFE-9D84-7E0571263443}" dt="2021-06-28T10:12:12.496" v="63" actId="1076"/>
          <ac:spMkLst>
            <pc:docMk/>
            <pc:sldMk cId="1638765860" sldId="262"/>
            <ac:spMk id="50" creationId="{00000000-0000-0000-0000-000000000000}"/>
          </ac:spMkLst>
        </pc:spChg>
        <pc:spChg chg="mod">
          <ac:chgData name="Chantelle Reid" userId="c838a14a-76d5-472b-bbde-151ac4201107" providerId="ADAL" clId="{25D4E658-C31D-4EFE-9D84-7E0571263443}" dt="2021-06-28T10:11:53.495" v="60" actId="1076"/>
          <ac:spMkLst>
            <pc:docMk/>
            <pc:sldMk cId="1638765860" sldId="262"/>
            <ac:spMk id="51" creationId="{00000000-0000-0000-0000-000000000000}"/>
          </ac:spMkLst>
        </pc:spChg>
        <pc:grpChg chg="mod">
          <ac:chgData name="Chantelle Reid" userId="c838a14a-76d5-472b-bbde-151ac4201107" providerId="ADAL" clId="{25D4E658-C31D-4EFE-9D84-7E0571263443}" dt="2021-06-28T10:12:29.760" v="66" actId="1076"/>
          <ac:grpSpMkLst>
            <pc:docMk/>
            <pc:sldMk cId="1638765860" sldId="262"/>
            <ac:grpSpMk id="48" creationId="{00000000-0000-0000-0000-000000000000}"/>
          </ac:grpSpMkLst>
        </pc:grpChg>
        <pc:picChg chg="mod">
          <ac:chgData name="Chantelle Reid" userId="c838a14a-76d5-472b-bbde-151ac4201107" providerId="ADAL" clId="{25D4E658-C31D-4EFE-9D84-7E0571263443}" dt="2021-06-28T10:12:29.760" v="66" actId="1076"/>
          <ac:picMkLst>
            <pc:docMk/>
            <pc:sldMk cId="1638765860" sldId="262"/>
            <ac:picMk id="13" creationId="{00000000-0000-0000-0000-000000000000}"/>
          </ac:picMkLst>
        </pc:picChg>
        <pc:picChg chg="mod">
          <ac:chgData name="Chantelle Reid" userId="c838a14a-76d5-472b-bbde-151ac4201107" providerId="ADAL" clId="{25D4E658-C31D-4EFE-9D84-7E0571263443}" dt="2021-06-28T10:11:59.885" v="61" actId="1076"/>
          <ac:picMkLst>
            <pc:docMk/>
            <pc:sldMk cId="1638765860" sldId="262"/>
            <ac:picMk id="30" creationId="{5F5FDA2F-EE8D-47C0-8787-CA72E33EC84F}"/>
          </ac:picMkLst>
        </pc:picChg>
        <pc:picChg chg="mod">
          <ac:chgData name="Chantelle Reid" userId="c838a14a-76d5-472b-bbde-151ac4201107" providerId="ADAL" clId="{25D4E658-C31D-4EFE-9D84-7E0571263443}" dt="2021-06-28T10:11:53.495" v="60" actId="1076"/>
          <ac:picMkLst>
            <pc:docMk/>
            <pc:sldMk cId="1638765860" sldId="262"/>
            <ac:picMk id="33" creationId="{DC41830E-50AD-452F-BD35-051A53334EE6}"/>
          </ac:picMkLst>
        </pc:picChg>
        <pc:picChg chg="add mod">
          <ac:chgData name="Chantelle Reid" userId="c838a14a-76d5-472b-bbde-151ac4201107" providerId="ADAL" clId="{25D4E658-C31D-4EFE-9D84-7E0571263443}" dt="2021-06-28T10:09:14.819" v="11"/>
          <ac:picMkLst>
            <pc:docMk/>
            <pc:sldMk cId="1638765860" sldId="262"/>
            <ac:picMk id="35" creationId="{141BE967-B007-4F3D-9C8E-6EB71ABA185A}"/>
          </ac:picMkLst>
        </pc:picChg>
        <pc:picChg chg="mod">
          <ac:chgData name="Chantelle Reid" userId="c838a14a-76d5-472b-bbde-151ac4201107" providerId="ADAL" clId="{25D4E658-C31D-4EFE-9D84-7E0571263443}" dt="2021-06-28T10:11:42.078" v="58" actId="1076"/>
          <ac:picMkLst>
            <pc:docMk/>
            <pc:sldMk cId="1638765860" sldId="262"/>
            <ac:picMk id="36" creationId="{2746F7E5-0E0D-4C22-913C-B5F88DB5F7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83DA8A-5CEA-49E3-83FD-CA548AB65873}"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30516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3DA8A-5CEA-49E3-83FD-CA548AB65873}"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28458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3DA8A-5CEA-49E3-83FD-CA548AB65873}"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89825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3DA8A-5CEA-49E3-83FD-CA548AB65873}"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385605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83DA8A-5CEA-49E3-83FD-CA548AB65873}"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53517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83DA8A-5CEA-49E3-83FD-CA548AB65873}"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13635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83DA8A-5CEA-49E3-83FD-CA548AB65873}"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338984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83DA8A-5CEA-49E3-83FD-CA548AB65873}"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275686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3DA8A-5CEA-49E3-83FD-CA548AB65873}"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228362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9F83DA8A-5CEA-49E3-83FD-CA548AB65873}"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314972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9F83DA8A-5CEA-49E3-83FD-CA548AB65873}"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564FD9-5460-42CD-830B-6E2B2DCD4FD1}" type="slidenum">
              <a:rPr lang="en-GB" smtClean="0"/>
              <a:t>‹#›</a:t>
            </a:fld>
            <a:endParaRPr lang="en-GB"/>
          </a:p>
        </p:txBody>
      </p:sp>
    </p:spTree>
    <p:extLst>
      <p:ext uri="{BB962C8B-B14F-4D97-AF65-F5344CB8AC3E}">
        <p14:creationId xmlns:p14="http://schemas.microsoft.com/office/powerpoint/2010/main" val="118373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F83DA8A-5CEA-49E3-83FD-CA548AB65873}" type="datetimeFigureOut">
              <a:rPr lang="en-GB" smtClean="0"/>
              <a:t>28/06/2021</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6564FD9-5460-42CD-830B-6E2B2DCD4FD1}" type="slidenum">
              <a:rPr lang="en-GB" smtClean="0"/>
              <a:t>‹#›</a:t>
            </a:fld>
            <a:endParaRPr lang="en-GB"/>
          </a:p>
        </p:txBody>
      </p:sp>
    </p:spTree>
    <p:extLst>
      <p:ext uri="{BB962C8B-B14F-4D97-AF65-F5344CB8AC3E}">
        <p14:creationId xmlns:p14="http://schemas.microsoft.com/office/powerpoint/2010/main" val="9504234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66F19B-351F-416B-B1DD-92B3306721C6}"/>
              </a:ext>
            </a:extLst>
          </p:cNvPr>
          <p:cNvSpPr txBox="1"/>
          <p:nvPr/>
        </p:nvSpPr>
        <p:spPr>
          <a:xfrm>
            <a:off x="379194" y="710818"/>
            <a:ext cx="289428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effectLst>
                  <a:outerShdw blurRad="50800" dist="38100" dir="2700000" algn="tl" rotWithShape="0">
                    <a:prstClr val="black">
                      <a:alpha val="40000"/>
                    </a:prstClr>
                  </a:outerShdw>
                </a:effectLst>
              </a:rPr>
              <a:t>Designing</a:t>
            </a:r>
          </a:p>
        </p:txBody>
      </p:sp>
      <p:sp>
        <p:nvSpPr>
          <p:cNvPr id="14" name="Rectangle 13">
            <a:extLst>
              <a:ext uri="{FF2B5EF4-FFF2-40B4-BE49-F238E27FC236}">
                <a16:creationId xmlns:a16="http://schemas.microsoft.com/office/drawing/2014/main" id="{ECFB48E4-7743-4FC0-8FFD-A1DAAC9A1714}"/>
              </a:ext>
            </a:extLst>
          </p:cNvPr>
          <p:cNvSpPr/>
          <p:nvPr/>
        </p:nvSpPr>
        <p:spPr>
          <a:xfrm>
            <a:off x="359035" y="1488988"/>
            <a:ext cx="2894284"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b="1" dirty="0"/>
              <a:t>Designing</a:t>
            </a:r>
            <a:r>
              <a:rPr lang="en-GB" sz="1200" dirty="0"/>
              <a:t> is the process of imagining and planning the creation of a solution to a problem.</a:t>
            </a:r>
          </a:p>
          <a:p>
            <a:endParaRPr lang="en-GB" sz="1200" dirty="0"/>
          </a:p>
          <a:p>
            <a:r>
              <a:rPr lang="en-GB" sz="1200" dirty="0"/>
              <a:t>By using a variety of drawing techniques we are able to convey more detail to those that need to use the designs to manufacture the product. </a:t>
            </a:r>
          </a:p>
        </p:txBody>
      </p:sp>
      <p:sp>
        <p:nvSpPr>
          <p:cNvPr id="15" name="Rectangle 14">
            <a:extLst>
              <a:ext uri="{FF2B5EF4-FFF2-40B4-BE49-F238E27FC236}">
                <a16:creationId xmlns:a16="http://schemas.microsoft.com/office/drawing/2014/main" id="{0EB89974-21E7-42B9-BFA5-444EB11C4E57}"/>
              </a:ext>
            </a:extLst>
          </p:cNvPr>
          <p:cNvSpPr/>
          <p:nvPr/>
        </p:nvSpPr>
        <p:spPr>
          <a:xfrm>
            <a:off x="3545351" y="722694"/>
            <a:ext cx="3232869"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100" b="1" dirty="0">
                <a:solidFill>
                  <a:schemeClr val="tx1"/>
                </a:solidFill>
                <a:latin typeface="Calibri" panose="020F0502020204030204" pitchFamily="34" charset="0"/>
                <a:cs typeface="Calibri" panose="020F0502020204030204" pitchFamily="34" charset="0"/>
              </a:rPr>
              <a:t>Design Development</a:t>
            </a:r>
          </a:p>
          <a:p>
            <a:r>
              <a:rPr lang="en-GB" sz="1100" dirty="0">
                <a:solidFill>
                  <a:schemeClr val="tx1"/>
                </a:solidFill>
              </a:rPr>
              <a:t>This </a:t>
            </a:r>
            <a:r>
              <a:rPr lang="en-GB" sz="1100" b="1" dirty="0">
                <a:solidFill>
                  <a:schemeClr val="tx1"/>
                </a:solidFill>
              </a:rPr>
              <a:t>phase</a:t>
            </a:r>
            <a:r>
              <a:rPr lang="en-GB" sz="1100" dirty="0">
                <a:solidFill>
                  <a:schemeClr val="tx1"/>
                </a:solidFill>
              </a:rPr>
              <a:t> involves finalising the </a:t>
            </a:r>
            <a:r>
              <a:rPr lang="en-GB" sz="1100" b="1" dirty="0">
                <a:solidFill>
                  <a:schemeClr val="tx1"/>
                </a:solidFill>
              </a:rPr>
              <a:t>design</a:t>
            </a:r>
            <a:r>
              <a:rPr lang="en-GB" sz="1100" dirty="0">
                <a:solidFill>
                  <a:schemeClr val="tx1"/>
                </a:solidFill>
              </a:rPr>
              <a:t> and specifying such items as materials and general structural details. </a:t>
            </a:r>
            <a:r>
              <a:rPr lang="en-GB" sz="1100" b="1" dirty="0">
                <a:solidFill>
                  <a:schemeClr val="tx1"/>
                </a:solidFill>
              </a:rPr>
              <a:t>Design development</a:t>
            </a:r>
            <a:r>
              <a:rPr lang="en-GB" sz="1100" dirty="0">
                <a:solidFill>
                  <a:schemeClr val="tx1"/>
                </a:solidFill>
              </a:rPr>
              <a:t> usually yields a more detailed plans as well as elevations and section drawings with full dimensions</a:t>
            </a:r>
            <a:endParaRPr lang="en-GB" sz="1100" dirty="0">
              <a:solidFill>
                <a:schemeClr val="tx1"/>
              </a:solidFill>
              <a:latin typeface="Calibri" panose="020F0502020204030204" pitchFamily="34" charset="0"/>
              <a:cs typeface="Calibri" panose="020F0502020204030204" pitchFamily="34" charset="0"/>
            </a:endParaRPr>
          </a:p>
        </p:txBody>
      </p:sp>
      <p:grpSp>
        <p:nvGrpSpPr>
          <p:cNvPr id="48" name="Group 47"/>
          <p:cNvGrpSpPr/>
          <p:nvPr/>
        </p:nvGrpSpPr>
        <p:grpSpPr>
          <a:xfrm>
            <a:off x="245512" y="3666486"/>
            <a:ext cx="909899" cy="1722942"/>
            <a:chOff x="8829976" y="3048351"/>
            <a:chExt cx="1249173" cy="2365375"/>
          </a:xfrm>
        </p:grpSpPr>
        <p:cxnSp>
          <p:nvCxnSpPr>
            <p:cNvPr id="31" name="Straight Connector 30"/>
            <p:cNvCxnSpPr>
              <a:stCxn id="38" idx="0"/>
              <a:endCxn id="41" idx="0"/>
            </p:cNvCxnSpPr>
            <p:nvPr/>
          </p:nvCxnSpPr>
          <p:spPr>
            <a:xfrm flipH="1">
              <a:off x="9931853" y="3048351"/>
              <a:ext cx="9820" cy="2090422"/>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9804196" y="3048351"/>
              <a:ext cx="274953" cy="27495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9804196" y="3722940"/>
              <a:ext cx="274953" cy="2749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9804196" y="4430856"/>
              <a:ext cx="274953" cy="27495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9794376" y="5138773"/>
              <a:ext cx="274953" cy="27495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8829976" y="3064601"/>
              <a:ext cx="792205" cy="230832"/>
            </a:xfrm>
            <a:prstGeom prst="rect">
              <a:avLst/>
            </a:prstGeom>
            <a:noFill/>
          </p:spPr>
          <p:txBody>
            <a:bodyPr wrap="none" rtlCol="0">
              <a:spAutoFit/>
            </a:bodyPr>
            <a:lstStyle/>
            <a:p>
              <a:r>
                <a:rPr lang="en-GB" sz="900" dirty="0"/>
                <a:t>Investigation</a:t>
              </a:r>
            </a:p>
          </p:txBody>
        </p:sp>
        <p:sp>
          <p:nvSpPr>
            <p:cNvPr id="43" name="TextBox 42"/>
            <p:cNvSpPr txBox="1"/>
            <p:nvPr/>
          </p:nvSpPr>
          <p:spPr>
            <a:xfrm>
              <a:off x="8957548" y="3736119"/>
              <a:ext cx="643125" cy="230832"/>
            </a:xfrm>
            <a:prstGeom prst="rect">
              <a:avLst/>
            </a:prstGeom>
            <a:noFill/>
          </p:spPr>
          <p:txBody>
            <a:bodyPr wrap="none" rtlCol="0">
              <a:spAutoFit/>
            </a:bodyPr>
            <a:lstStyle/>
            <a:p>
              <a:r>
                <a:rPr lang="en-GB" sz="900" dirty="0"/>
                <a:t>Designing</a:t>
              </a:r>
            </a:p>
          </p:txBody>
        </p:sp>
        <p:sp>
          <p:nvSpPr>
            <p:cNvPr id="44" name="TextBox 43"/>
            <p:cNvSpPr txBox="1"/>
            <p:nvPr/>
          </p:nvSpPr>
          <p:spPr>
            <a:xfrm>
              <a:off x="8985829" y="4452916"/>
              <a:ext cx="601447" cy="230832"/>
            </a:xfrm>
            <a:prstGeom prst="rect">
              <a:avLst/>
            </a:prstGeom>
            <a:noFill/>
          </p:spPr>
          <p:txBody>
            <a:bodyPr wrap="none" rtlCol="0">
              <a:spAutoFit/>
            </a:bodyPr>
            <a:lstStyle/>
            <a:p>
              <a:r>
                <a:rPr lang="en-GB" sz="900" dirty="0"/>
                <a:t>Realising</a:t>
              </a:r>
            </a:p>
          </p:txBody>
        </p:sp>
        <p:sp>
          <p:nvSpPr>
            <p:cNvPr id="45" name="TextBox 44"/>
            <p:cNvSpPr txBox="1"/>
            <p:nvPr/>
          </p:nvSpPr>
          <p:spPr>
            <a:xfrm>
              <a:off x="8950564" y="5117854"/>
              <a:ext cx="671979" cy="230832"/>
            </a:xfrm>
            <a:prstGeom prst="rect">
              <a:avLst/>
            </a:prstGeom>
            <a:noFill/>
          </p:spPr>
          <p:txBody>
            <a:bodyPr wrap="none" rtlCol="0">
              <a:spAutoFit/>
            </a:bodyPr>
            <a:lstStyle/>
            <a:p>
              <a:r>
                <a:rPr lang="en-GB" sz="900" dirty="0"/>
                <a:t>Evaluating</a:t>
              </a:r>
            </a:p>
          </p:txBody>
        </p:sp>
      </p:grpSp>
      <p:sp>
        <p:nvSpPr>
          <p:cNvPr id="18" name="Rectangle 17">
            <a:extLst>
              <a:ext uri="{FF2B5EF4-FFF2-40B4-BE49-F238E27FC236}">
                <a16:creationId xmlns:a16="http://schemas.microsoft.com/office/drawing/2014/main" id="{ECFB48E4-7743-4FC0-8FFD-A1DAAC9A1714}"/>
              </a:ext>
            </a:extLst>
          </p:cNvPr>
          <p:cNvSpPr/>
          <p:nvPr/>
        </p:nvSpPr>
        <p:spPr>
          <a:xfrm>
            <a:off x="223973" y="5482386"/>
            <a:ext cx="3204727" cy="19543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Designers</a:t>
            </a:r>
            <a:r>
              <a:rPr lang="en-GB" sz="1100" dirty="0"/>
              <a:t> use there initial design ideas to then develop more detailed and developed concepts that then lead to the final design.</a:t>
            </a:r>
          </a:p>
          <a:p>
            <a:endParaRPr lang="en-GB" sz="1100" dirty="0"/>
          </a:p>
          <a:p>
            <a:r>
              <a:rPr lang="en-GB" sz="1100" dirty="0"/>
              <a:t>To do this effectively the designer has to use a range of drawing techniques to communicate with the client and the manufactures. By using more accurate drawing skills the designer will be able to convey their ideas more easily and develop a final design, the client will have a clear idea of the final look before they are then modelled and prototyped. </a:t>
            </a:r>
            <a:endParaRPr lang="en-GB" sz="1200" dirty="0"/>
          </a:p>
        </p:txBody>
      </p:sp>
      <p:sp>
        <p:nvSpPr>
          <p:cNvPr id="10" name="TextBox 9"/>
          <p:cNvSpPr txBox="1"/>
          <p:nvPr/>
        </p:nvSpPr>
        <p:spPr>
          <a:xfrm>
            <a:off x="247476" y="3362951"/>
            <a:ext cx="1268296" cy="261610"/>
          </a:xfrm>
          <a:prstGeom prst="rect">
            <a:avLst/>
          </a:prstGeom>
          <a:noFill/>
        </p:spPr>
        <p:txBody>
          <a:bodyPr wrap="none" rtlCol="0">
            <a:spAutoFit/>
          </a:bodyPr>
          <a:lstStyle/>
          <a:p>
            <a:r>
              <a:rPr lang="en-GB" sz="1100" dirty="0"/>
              <a:t>The design process</a:t>
            </a:r>
          </a:p>
        </p:txBody>
      </p:sp>
      <p:pic>
        <p:nvPicPr>
          <p:cNvPr id="13" name="Picture 12"/>
          <p:cNvPicPr>
            <a:picLocks noChangeAspect="1"/>
          </p:cNvPicPr>
          <p:nvPr/>
        </p:nvPicPr>
        <p:blipFill rotWithShape="1">
          <a:blip r:embed="rId2"/>
          <a:srcRect l="25469" t="2434" r="17724" b="9255"/>
          <a:stretch/>
        </p:blipFill>
        <p:spPr>
          <a:xfrm>
            <a:off x="1542465" y="3909565"/>
            <a:ext cx="1525552" cy="1241381"/>
          </a:xfrm>
          <a:prstGeom prst="rect">
            <a:avLst/>
          </a:prstGeom>
        </p:spPr>
      </p:pic>
      <p:sp>
        <p:nvSpPr>
          <p:cNvPr id="46" name="Rectangle 45"/>
          <p:cNvSpPr/>
          <p:nvPr/>
        </p:nvSpPr>
        <p:spPr>
          <a:xfrm>
            <a:off x="3585317" y="5150946"/>
            <a:ext cx="3232870" cy="22858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632634" y="4030927"/>
            <a:ext cx="3106579" cy="769441"/>
          </a:xfrm>
          <a:prstGeom prst="rect">
            <a:avLst/>
          </a:prstGeom>
        </p:spPr>
        <p:txBody>
          <a:bodyPr wrap="square">
            <a:spAutoFit/>
          </a:bodyPr>
          <a:lstStyle/>
          <a:p>
            <a:r>
              <a:rPr lang="en-GB" sz="1100" b="1" dirty="0"/>
              <a:t>One point perspective</a:t>
            </a:r>
            <a:r>
              <a:rPr lang="en-GB" sz="1100" dirty="0"/>
              <a:t> is a drawing method that shows how things appear to get smaller as they get further away, converging towards a single 'vanishing </a:t>
            </a:r>
            <a:r>
              <a:rPr lang="en-GB" sz="1100" b="1" dirty="0"/>
              <a:t>point</a:t>
            </a:r>
            <a:r>
              <a:rPr lang="en-GB" sz="1100" dirty="0"/>
              <a:t>' on the horizon line.</a:t>
            </a:r>
            <a:endParaRPr lang="en-GB" sz="1100" dirty="0">
              <a:latin typeface="Calibri" panose="020F0502020204030204" pitchFamily="34" charset="0"/>
              <a:cs typeface="Calibri" panose="020F0502020204030204" pitchFamily="34" charset="0"/>
            </a:endParaRPr>
          </a:p>
        </p:txBody>
      </p:sp>
      <p:sp>
        <p:nvSpPr>
          <p:cNvPr id="49" name="Rectangle 48"/>
          <p:cNvSpPr/>
          <p:nvPr/>
        </p:nvSpPr>
        <p:spPr>
          <a:xfrm>
            <a:off x="3576379" y="1991769"/>
            <a:ext cx="3232870" cy="29980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7090338" y="709054"/>
            <a:ext cx="3149106" cy="29980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7183746" y="2397964"/>
            <a:ext cx="2975874" cy="1277273"/>
          </a:xfrm>
          <a:prstGeom prst="rect">
            <a:avLst/>
          </a:prstGeom>
        </p:spPr>
        <p:txBody>
          <a:bodyPr wrap="square">
            <a:spAutoFit/>
          </a:bodyPr>
          <a:lstStyle/>
          <a:p>
            <a:r>
              <a:rPr lang="en-GB" sz="1100" b="1" dirty="0"/>
              <a:t>Two point perspective</a:t>
            </a:r>
            <a:r>
              <a:rPr lang="en-GB" sz="1100" dirty="0"/>
              <a:t> is </a:t>
            </a:r>
            <a:r>
              <a:rPr lang="en-GB" sz="1100" b="1" dirty="0"/>
              <a:t>used for</a:t>
            </a:r>
            <a:r>
              <a:rPr lang="en-GB" sz="1100" dirty="0"/>
              <a:t> drawing buildings or interiors, so the line could be the corner of a building. This line is drawn in between the </a:t>
            </a:r>
            <a:r>
              <a:rPr lang="en-GB" sz="1100" b="1" dirty="0"/>
              <a:t>two</a:t>
            </a:r>
            <a:r>
              <a:rPr lang="en-GB" sz="1100" dirty="0"/>
              <a:t> vanishing </a:t>
            </a:r>
            <a:r>
              <a:rPr lang="en-GB" sz="1100" b="1" dirty="0"/>
              <a:t>points</a:t>
            </a:r>
            <a:r>
              <a:rPr lang="en-GB" sz="1100" dirty="0"/>
              <a:t> and can cross over the horizon line. Receding lines are next drawn from each end of the corner to each one of the vanishing </a:t>
            </a:r>
            <a:r>
              <a:rPr lang="en-GB" sz="1100" b="1" dirty="0"/>
              <a:t>points</a:t>
            </a:r>
            <a:endParaRPr lang="en-GB" sz="1100" dirty="0"/>
          </a:p>
        </p:txBody>
      </p:sp>
      <p:pic>
        <p:nvPicPr>
          <p:cNvPr id="30" name="Picture 29">
            <a:extLst>
              <a:ext uri="{FF2B5EF4-FFF2-40B4-BE49-F238E27FC236}">
                <a16:creationId xmlns:a16="http://schemas.microsoft.com/office/drawing/2014/main" id="{5F5FDA2F-EE8D-47C0-8787-CA72E33EC84F}"/>
              </a:ext>
            </a:extLst>
          </p:cNvPr>
          <p:cNvPicPr>
            <a:picLocks noChangeAspect="1"/>
          </p:cNvPicPr>
          <p:nvPr/>
        </p:nvPicPr>
        <p:blipFill rotWithShape="1">
          <a:blip r:embed="rId3"/>
          <a:srcRect l="63200" t="13086" r="9694" b="44556"/>
          <a:stretch/>
        </p:blipFill>
        <p:spPr>
          <a:xfrm>
            <a:off x="3646417" y="2135796"/>
            <a:ext cx="3092795" cy="1850705"/>
          </a:xfrm>
          <a:prstGeom prst="rect">
            <a:avLst/>
          </a:prstGeom>
        </p:spPr>
      </p:pic>
      <p:pic>
        <p:nvPicPr>
          <p:cNvPr id="33" name="Picture 32">
            <a:extLst>
              <a:ext uri="{FF2B5EF4-FFF2-40B4-BE49-F238E27FC236}">
                <a16:creationId xmlns:a16="http://schemas.microsoft.com/office/drawing/2014/main" id="{DC41830E-50AD-452F-BD35-051A53334EE6}"/>
              </a:ext>
            </a:extLst>
          </p:cNvPr>
          <p:cNvPicPr>
            <a:picLocks noChangeAspect="1"/>
          </p:cNvPicPr>
          <p:nvPr/>
        </p:nvPicPr>
        <p:blipFill rotWithShape="1">
          <a:blip r:embed="rId4"/>
          <a:srcRect l="60446" t="16813" r="9694" b="43525"/>
          <a:stretch/>
        </p:blipFill>
        <p:spPr>
          <a:xfrm>
            <a:off x="7284190" y="888385"/>
            <a:ext cx="2869483" cy="1561702"/>
          </a:xfrm>
          <a:prstGeom prst="rect">
            <a:avLst/>
          </a:prstGeom>
        </p:spPr>
      </p:pic>
      <p:pic>
        <p:nvPicPr>
          <p:cNvPr id="34" name="Picture 33">
            <a:extLst>
              <a:ext uri="{FF2B5EF4-FFF2-40B4-BE49-F238E27FC236}">
                <a16:creationId xmlns:a16="http://schemas.microsoft.com/office/drawing/2014/main" id="{E09939F6-DF19-42DA-82F3-ABF4AB0126E0}"/>
              </a:ext>
            </a:extLst>
          </p:cNvPr>
          <p:cNvPicPr>
            <a:picLocks noChangeAspect="1"/>
          </p:cNvPicPr>
          <p:nvPr/>
        </p:nvPicPr>
        <p:blipFill rotWithShape="1">
          <a:blip r:embed="rId5"/>
          <a:srcRect l="29329" t="26653" r="56321" b="29775"/>
          <a:stretch/>
        </p:blipFill>
        <p:spPr>
          <a:xfrm>
            <a:off x="3726826" y="5255357"/>
            <a:ext cx="1183507" cy="2020331"/>
          </a:xfrm>
          <a:prstGeom prst="rect">
            <a:avLst/>
          </a:prstGeom>
        </p:spPr>
      </p:pic>
      <p:sp>
        <p:nvSpPr>
          <p:cNvPr id="5" name="Rectangle 4">
            <a:extLst>
              <a:ext uri="{FF2B5EF4-FFF2-40B4-BE49-F238E27FC236}">
                <a16:creationId xmlns:a16="http://schemas.microsoft.com/office/drawing/2014/main" id="{006A28FE-05B2-4439-9FEC-908488966230}"/>
              </a:ext>
            </a:extLst>
          </p:cNvPr>
          <p:cNvSpPr/>
          <p:nvPr/>
        </p:nvSpPr>
        <p:spPr>
          <a:xfrm>
            <a:off x="4972087" y="5184736"/>
            <a:ext cx="1755771" cy="2123658"/>
          </a:xfrm>
          <a:prstGeom prst="rect">
            <a:avLst/>
          </a:prstGeom>
        </p:spPr>
        <p:txBody>
          <a:bodyPr wrap="square">
            <a:spAutoFit/>
          </a:bodyPr>
          <a:lstStyle/>
          <a:p>
            <a:r>
              <a:rPr lang="en-GB" sz="1100" dirty="0">
                <a:cs typeface="Arial" panose="020B0604020202020204" pitchFamily="34" charset="0"/>
              </a:rPr>
              <a:t>An </a:t>
            </a:r>
            <a:r>
              <a:rPr lang="en-GB" sz="1100" b="1" dirty="0">
                <a:cs typeface="Arial" panose="020B0604020202020204" pitchFamily="34" charset="0"/>
              </a:rPr>
              <a:t>isometric drawing</a:t>
            </a:r>
            <a:r>
              <a:rPr lang="en-GB" sz="1100" dirty="0">
                <a:cs typeface="Arial" panose="020B0604020202020204" pitchFamily="34" charset="0"/>
              </a:rPr>
              <a:t> allows the designer to </a:t>
            </a:r>
            <a:r>
              <a:rPr lang="en-GB" sz="1100" b="1" dirty="0">
                <a:cs typeface="Arial" panose="020B0604020202020204" pitchFamily="34" charset="0"/>
              </a:rPr>
              <a:t>draw</a:t>
            </a:r>
            <a:r>
              <a:rPr lang="en-GB" sz="1100" dirty="0">
                <a:cs typeface="Arial" panose="020B0604020202020204" pitchFamily="34" charset="0"/>
              </a:rPr>
              <a:t> an object in three dimensions. </a:t>
            </a:r>
            <a:r>
              <a:rPr lang="en-GB" sz="1100" b="1" dirty="0">
                <a:cs typeface="Arial" panose="020B0604020202020204" pitchFamily="34" charset="0"/>
              </a:rPr>
              <a:t>Isometric drawings</a:t>
            </a:r>
            <a:r>
              <a:rPr lang="en-GB" sz="1100" dirty="0">
                <a:cs typeface="Arial" panose="020B0604020202020204" pitchFamily="34" charset="0"/>
              </a:rPr>
              <a:t> are also called </a:t>
            </a:r>
            <a:r>
              <a:rPr lang="en-GB" sz="1100" b="1" dirty="0">
                <a:cs typeface="Arial" panose="020B0604020202020204" pitchFamily="34" charset="0"/>
              </a:rPr>
              <a:t>isometric</a:t>
            </a:r>
            <a:r>
              <a:rPr lang="en-GB" sz="1100" dirty="0">
                <a:cs typeface="Arial" panose="020B0604020202020204" pitchFamily="34" charset="0"/>
              </a:rPr>
              <a:t> projections. This type of </a:t>
            </a:r>
            <a:r>
              <a:rPr lang="en-GB" sz="1100" b="1" dirty="0">
                <a:cs typeface="Arial" panose="020B0604020202020204" pitchFamily="34" charset="0"/>
              </a:rPr>
              <a:t>drawing</a:t>
            </a:r>
            <a:r>
              <a:rPr lang="en-GB" sz="1100" dirty="0">
                <a:cs typeface="Arial" panose="020B0604020202020204" pitchFamily="34" charset="0"/>
              </a:rPr>
              <a:t> is often used by engineers and illustrators that specialize in technical </a:t>
            </a:r>
            <a:r>
              <a:rPr lang="en-GB" sz="1100" b="1" dirty="0">
                <a:cs typeface="Arial" panose="020B0604020202020204" pitchFamily="34" charset="0"/>
              </a:rPr>
              <a:t>drawings</a:t>
            </a:r>
            <a:r>
              <a:rPr lang="en-GB" sz="1100" dirty="0">
                <a:cs typeface="Arial" panose="020B0604020202020204" pitchFamily="34" charset="0"/>
              </a:rPr>
              <a:t>.</a:t>
            </a:r>
          </a:p>
        </p:txBody>
      </p:sp>
      <p:sp>
        <p:nvSpPr>
          <p:cNvPr id="6" name="Rectangle 5">
            <a:extLst>
              <a:ext uri="{FF2B5EF4-FFF2-40B4-BE49-F238E27FC236}">
                <a16:creationId xmlns:a16="http://schemas.microsoft.com/office/drawing/2014/main" id="{29F14BAC-D635-40B3-98E8-A4A0204E5D5B}"/>
              </a:ext>
            </a:extLst>
          </p:cNvPr>
          <p:cNvSpPr/>
          <p:nvPr/>
        </p:nvSpPr>
        <p:spPr>
          <a:xfrm>
            <a:off x="7122483" y="6246565"/>
            <a:ext cx="3116961" cy="1107996"/>
          </a:xfrm>
          <a:prstGeom prst="rect">
            <a:avLst/>
          </a:prstGeom>
        </p:spPr>
        <p:txBody>
          <a:bodyPr wrap="square">
            <a:spAutoFit/>
          </a:bodyPr>
          <a:lstStyle/>
          <a:p>
            <a:r>
              <a:rPr lang="en-GB" sz="1100" b="1" dirty="0"/>
              <a:t>Crating </a:t>
            </a:r>
            <a:r>
              <a:rPr lang="en-GB" sz="1100" dirty="0"/>
              <a:t>is the process of drawing boxes or '</a:t>
            </a:r>
            <a:r>
              <a:rPr lang="en-GB" sz="1100" b="1" dirty="0"/>
              <a:t>crates</a:t>
            </a:r>
            <a:r>
              <a:rPr lang="en-GB" sz="1100" dirty="0"/>
              <a:t>’ and is a useful method for creating a 3D sketch or drawing. Try to imagine the object you want to draw is inside a 3D box. Draw the box faintly and then draw the object inside, using the box (</a:t>
            </a:r>
            <a:r>
              <a:rPr lang="en-GB" sz="1100" b="1" dirty="0"/>
              <a:t>crate</a:t>
            </a:r>
            <a:r>
              <a:rPr lang="en-GB" sz="1100" dirty="0"/>
              <a:t>) as a guide. Comparing 2D and 3D sketching</a:t>
            </a:r>
          </a:p>
        </p:txBody>
      </p:sp>
      <p:pic>
        <p:nvPicPr>
          <p:cNvPr id="36" name="Picture 35">
            <a:extLst>
              <a:ext uri="{FF2B5EF4-FFF2-40B4-BE49-F238E27FC236}">
                <a16:creationId xmlns:a16="http://schemas.microsoft.com/office/drawing/2014/main" id="{2746F7E5-0E0D-4C22-913C-B5F88DB5F7EF}"/>
              </a:ext>
            </a:extLst>
          </p:cNvPr>
          <p:cNvPicPr>
            <a:picLocks noChangeAspect="1"/>
          </p:cNvPicPr>
          <p:nvPr/>
        </p:nvPicPr>
        <p:blipFill rotWithShape="1">
          <a:blip r:embed="rId6"/>
          <a:srcRect l="62015" t="12738" r="5061" b="54342"/>
          <a:stretch/>
        </p:blipFill>
        <p:spPr>
          <a:xfrm>
            <a:off x="7168793" y="4507306"/>
            <a:ext cx="3116961" cy="1752241"/>
          </a:xfrm>
          <a:prstGeom prst="rect">
            <a:avLst/>
          </a:prstGeom>
        </p:spPr>
      </p:pic>
      <p:sp>
        <p:nvSpPr>
          <p:cNvPr id="47" name="Rectangle 46">
            <a:extLst>
              <a:ext uri="{FF2B5EF4-FFF2-40B4-BE49-F238E27FC236}">
                <a16:creationId xmlns:a16="http://schemas.microsoft.com/office/drawing/2014/main" id="{3DD86FDC-59C7-4CF4-A771-5D36EEEBA303}"/>
              </a:ext>
            </a:extLst>
          </p:cNvPr>
          <p:cNvSpPr/>
          <p:nvPr/>
        </p:nvSpPr>
        <p:spPr>
          <a:xfrm>
            <a:off x="7122483" y="4119651"/>
            <a:ext cx="3232870" cy="3330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2">
            <a:extLst>
              <a:ext uri="{FF2B5EF4-FFF2-40B4-BE49-F238E27FC236}">
                <a16:creationId xmlns:a16="http://schemas.microsoft.com/office/drawing/2014/main" id="{141BE967-B007-4F3D-9C8E-6EB71ABA18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116632"/>
            <a:ext cx="523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 name="TextBox 36">
            <a:extLst>
              <a:ext uri="{FF2B5EF4-FFF2-40B4-BE49-F238E27FC236}">
                <a16:creationId xmlns:a16="http://schemas.microsoft.com/office/drawing/2014/main" id="{312E375F-ADB1-48FE-A3C1-55F1735DD918}"/>
              </a:ext>
            </a:extLst>
          </p:cNvPr>
          <p:cNvSpPr txBox="1"/>
          <p:nvPr/>
        </p:nvSpPr>
        <p:spPr>
          <a:xfrm>
            <a:off x="919411" y="116632"/>
            <a:ext cx="8261101" cy="393954"/>
          </a:xfrm>
          <a:prstGeom prst="rect">
            <a:avLst/>
          </a:prstGeom>
          <a:noFill/>
        </p:spPr>
        <p:txBody>
          <a:bodyPr wrap="square" rtlCol="0">
            <a:spAutoFit/>
          </a:bodyPr>
          <a:lstStyle/>
          <a:p>
            <a:r>
              <a:rPr lang="en-GB" b="1" dirty="0"/>
              <a:t>Stockland Green Knowledge Organiser - DT- Year 8 - Designing</a:t>
            </a:r>
          </a:p>
        </p:txBody>
      </p:sp>
    </p:spTree>
    <p:extLst>
      <p:ext uri="{BB962C8B-B14F-4D97-AF65-F5344CB8AC3E}">
        <p14:creationId xmlns:p14="http://schemas.microsoft.com/office/powerpoint/2010/main" val="163876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8674" y="3019492"/>
            <a:ext cx="1374667" cy="4154984"/>
          </a:xfrm>
          <a:prstGeom prst="rect">
            <a:avLst/>
          </a:prstGeom>
          <a:noFill/>
        </p:spPr>
        <p:txBody>
          <a:bodyPr wrap="square" rtlCol="0">
            <a:spAutoFit/>
          </a:bodyPr>
          <a:lstStyle/>
          <a:p>
            <a:r>
              <a:rPr lang="en-GB" sz="1100" b="1" dirty="0"/>
              <a:t>Crating  </a:t>
            </a:r>
            <a:r>
              <a:rPr lang="en-GB" sz="1100" dirty="0"/>
              <a:t>– by using a combination of 3D boxes we can draw our designs with a level of accuracy.</a:t>
            </a:r>
          </a:p>
          <a:p>
            <a:endParaRPr lang="en-GB" sz="1100" dirty="0"/>
          </a:p>
          <a:p>
            <a:r>
              <a:rPr lang="en-GB" sz="1100" dirty="0"/>
              <a:t>You can start with the main box and then add more boxes to it to build your design.</a:t>
            </a:r>
          </a:p>
          <a:p>
            <a:endParaRPr lang="en-GB" sz="1100" dirty="0"/>
          </a:p>
          <a:p>
            <a:r>
              <a:rPr lang="en-GB" sz="1100" dirty="0"/>
              <a:t>Once you have the cubes drawn you can use them to work in the detain, using the faces and edges of the boxes as a guide. </a:t>
            </a:r>
          </a:p>
          <a:p>
            <a:endParaRPr lang="en-GB" sz="1100" dirty="0"/>
          </a:p>
          <a:p>
            <a:r>
              <a:rPr lang="en-GB" sz="1100" dirty="0"/>
              <a:t>Once you are happy with  your drawing you can remove the box guidelines.</a:t>
            </a:r>
          </a:p>
        </p:txBody>
      </p:sp>
      <p:sp>
        <p:nvSpPr>
          <p:cNvPr id="13" name="TextBox 12"/>
          <p:cNvSpPr txBox="1"/>
          <p:nvPr/>
        </p:nvSpPr>
        <p:spPr>
          <a:xfrm>
            <a:off x="4955400" y="4578072"/>
            <a:ext cx="2637816" cy="2800767"/>
          </a:xfrm>
          <a:prstGeom prst="rect">
            <a:avLst/>
          </a:prstGeom>
          <a:noFill/>
        </p:spPr>
        <p:txBody>
          <a:bodyPr wrap="square" rtlCol="0">
            <a:spAutoFit/>
          </a:bodyPr>
          <a:lstStyle/>
          <a:p>
            <a:r>
              <a:rPr lang="en-GB" sz="1100" b="1" dirty="0"/>
              <a:t>2pt perspective</a:t>
            </a:r>
            <a:r>
              <a:rPr lang="en-GB" sz="1100" dirty="0"/>
              <a:t> –  is similar to 1 point but has two vanishing points.</a:t>
            </a:r>
          </a:p>
          <a:p>
            <a:endParaRPr lang="en-GB" sz="1100" dirty="0"/>
          </a:p>
          <a:p>
            <a:r>
              <a:rPr lang="en-GB" sz="1100" dirty="0"/>
              <a:t>Both start with a horizon line (horizontal), and the vanishing point(s) lie along that line. </a:t>
            </a:r>
          </a:p>
          <a:p>
            <a:endParaRPr lang="en-GB" sz="1100" dirty="0"/>
          </a:p>
          <a:p>
            <a:r>
              <a:rPr lang="en-GB" sz="1100" dirty="0"/>
              <a:t>One face of your object is drawn and faint lines are drawn from each corner to the vanishing line, these can be used as a guide to draw the rest of your object in 1pt perspective. </a:t>
            </a:r>
          </a:p>
          <a:p>
            <a:endParaRPr lang="en-GB" sz="1100" dirty="0"/>
          </a:p>
          <a:p>
            <a:r>
              <a:rPr lang="en-GB" sz="1100" dirty="0"/>
              <a:t> With 2 point you draw a perpendicular edge to the vanishing line and use this as a guide to complete your design. </a:t>
            </a:r>
          </a:p>
        </p:txBody>
      </p:sp>
      <p:sp>
        <p:nvSpPr>
          <p:cNvPr id="21" name="TextBox 20">
            <a:extLst>
              <a:ext uri="{FF2B5EF4-FFF2-40B4-BE49-F238E27FC236}">
                <a16:creationId xmlns:a16="http://schemas.microsoft.com/office/drawing/2014/main" id="{5966F19B-351F-416B-B1DD-92B3306721C6}"/>
              </a:ext>
            </a:extLst>
          </p:cNvPr>
          <p:cNvSpPr txBox="1"/>
          <p:nvPr/>
        </p:nvSpPr>
        <p:spPr>
          <a:xfrm>
            <a:off x="292536" y="219452"/>
            <a:ext cx="289428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effectLst>
                  <a:outerShdw blurRad="50800" dist="38100" dir="2700000" algn="tl" rotWithShape="0">
                    <a:prstClr val="black">
                      <a:alpha val="40000"/>
                    </a:prstClr>
                  </a:outerShdw>
                </a:effectLst>
              </a:rPr>
              <a:t>Designing toolkit</a:t>
            </a:r>
          </a:p>
        </p:txBody>
      </p:sp>
      <p:sp>
        <p:nvSpPr>
          <p:cNvPr id="23" name="TextBox 22"/>
          <p:cNvSpPr txBox="1"/>
          <p:nvPr/>
        </p:nvSpPr>
        <p:spPr>
          <a:xfrm>
            <a:off x="5007909" y="4074402"/>
            <a:ext cx="2532797" cy="461665"/>
          </a:xfrm>
          <a:prstGeom prst="rect">
            <a:avLst/>
          </a:prstGeom>
          <a:noFill/>
        </p:spPr>
        <p:txBody>
          <a:bodyPr wrap="square" rtlCol="0">
            <a:spAutoFit/>
          </a:bodyPr>
          <a:lstStyle/>
          <a:p>
            <a:r>
              <a:rPr lang="en-GB" sz="1200" b="1" dirty="0"/>
              <a:t>1 point perspective</a:t>
            </a:r>
            <a:r>
              <a:rPr lang="en-GB" sz="1200" dirty="0"/>
              <a:t> is a powerful tool to help you communicate your ideas.</a:t>
            </a:r>
          </a:p>
        </p:txBody>
      </p:sp>
      <p:sp>
        <p:nvSpPr>
          <p:cNvPr id="30" name="Rectangle 29"/>
          <p:cNvSpPr/>
          <p:nvPr/>
        </p:nvSpPr>
        <p:spPr>
          <a:xfrm>
            <a:off x="292537" y="776713"/>
            <a:ext cx="2887646" cy="600164"/>
          </a:xfrm>
          <a:prstGeom prst="rect">
            <a:avLst/>
          </a:prstGeom>
        </p:spPr>
        <p:txBody>
          <a:bodyPr wrap="square">
            <a:spAutoFit/>
          </a:bodyPr>
          <a:lstStyle/>
          <a:p>
            <a:r>
              <a:rPr lang="en-GB" sz="1100" dirty="0"/>
              <a:t>This glossary of drawing techniques shows different ways that can be used to help you communicate your ideas and ‘think on paper’.</a:t>
            </a:r>
          </a:p>
        </p:txBody>
      </p:sp>
      <p:sp>
        <p:nvSpPr>
          <p:cNvPr id="31" name="Rectangle 30"/>
          <p:cNvSpPr/>
          <p:nvPr/>
        </p:nvSpPr>
        <p:spPr>
          <a:xfrm>
            <a:off x="2628657" y="3938492"/>
            <a:ext cx="7604672" cy="33983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3513621" y="1255343"/>
            <a:ext cx="6719708" cy="2499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3544216" y="1255343"/>
            <a:ext cx="2867767" cy="2462213"/>
          </a:xfrm>
          <a:prstGeom prst="rect">
            <a:avLst/>
          </a:prstGeom>
          <a:noFill/>
        </p:spPr>
        <p:txBody>
          <a:bodyPr wrap="square" rtlCol="0">
            <a:spAutoFit/>
          </a:bodyPr>
          <a:lstStyle/>
          <a:p>
            <a:r>
              <a:rPr lang="en-GB" sz="1100" b="1" dirty="0"/>
              <a:t>Isometric Drawings</a:t>
            </a:r>
            <a:r>
              <a:rPr lang="en-GB" sz="1100" dirty="0"/>
              <a:t> – Drawing front, side and plan (top) views helps the viewer to understand how the product looks from different angles.</a:t>
            </a:r>
          </a:p>
          <a:p>
            <a:endParaRPr lang="en-GB" sz="1100" dirty="0"/>
          </a:p>
          <a:p>
            <a:r>
              <a:rPr lang="en-GB" sz="1100" dirty="0"/>
              <a:t>We can use the isometric drawing to create 2D plans of each side of the design with accurate measurements which would help when planning 2D embellishments, and graphics which may be added to your work. </a:t>
            </a:r>
          </a:p>
          <a:p>
            <a:endParaRPr lang="en-GB" sz="1100" dirty="0"/>
          </a:p>
          <a:p>
            <a:r>
              <a:rPr lang="en-GB" sz="1100" dirty="0"/>
              <a:t>Plans also help with the manufacturing process, when deciding where to cut the materials to create your design.</a:t>
            </a:r>
          </a:p>
        </p:txBody>
      </p:sp>
      <p:pic>
        <p:nvPicPr>
          <p:cNvPr id="40" name="Picture 39">
            <a:extLst>
              <a:ext uri="{FF2B5EF4-FFF2-40B4-BE49-F238E27FC236}">
                <a16:creationId xmlns:a16="http://schemas.microsoft.com/office/drawing/2014/main" id="{23F937B4-B2CD-424F-A0C3-136EF0A3C6AE}"/>
              </a:ext>
            </a:extLst>
          </p:cNvPr>
          <p:cNvPicPr>
            <a:picLocks noChangeAspect="1"/>
          </p:cNvPicPr>
          <p:nvPr/>
        </p:nvPicPr>
        <p:blipFill rotWithShape="1">
          <a:blip r:embed="rId2"/>
          <a:srcRect l="57982" t="17802" r="5055" b="46103"/>
          <a:stretch/>
        </p:blipFill>
        <p:spPr>
          <a:xfrm>
            <a:off x="2707663" y="4138602"/>
            <a:ext cx="2203669" cy="1490310"/>
          </a:xfrm>
          <a:prstGeom prst="rect">
            <a:avLst/>
          </a:prstGeom>
        </p:spPr>
      </p:pic>
      <p:pic>
        <p:nvPicPr>
          <p:cNvPr id="41" name="Picture 40">
            <a:extLst>
              <a:ext uri="{FF2B5EF4-FFF2-40B4-BE49-F238E27FC236}">
                <a16:creationId xmlns:a16="http://schemas.microsoft.com/office/drawing/2014/main" id="{87447411-E112-4AC6-A78E-F04C9E7778B9}"/>
              </a:ext>
            </a:extLst>
          </p:cNvPr>
          <p:cNvPicPr>
            <a:picLocks noChangeAspect="1"/>
          </p:cNvPicPr>
          <p:nvPr/>
        </p:nvPicPr>
        <p:blipFill rotWithShape="1">
          <a:blip r:embed="rId3"/>
          <a:srcRect l="58397" t="15480" r="4639" b="52292"/>
          <a:stretch/>
        </p:blipFill>
        <p:spPr>
          <a:xfrm>
            <a:off x="2699243" y="5830277"/>
            <a:ext cx="2203669" cy="1458491"/>
          </a:xfrm>
          <a:prstGeom prst="rect">
            <a:avLst/>
          </a:prstGeom>
        </p:spPr>
      </p:pic>
      <p:pic>
        <p:nvPicPr>
          <p:cNvPr id="42" name="Picture 41">
            <a:extLst>
              <a:ext uri="{FF2B5EF4-FFF2-40B4-BE49-F238E27FC236}">
                <a16:creationId xmlns:a16="http://schemas.microsoft.com/office/drawing/2014/main" id="{11464A02-5AE8-4D54-9538-9593266802E0}"/>
              </a:ext>
            </a:extLst>
          </p:cNvPr>
          <p:cNvPicPr>
            <a:picLocks noChangeAspect="1"/>
          </p:cNvPicPr>
          <p:nvPr/>
        </p:nvPicPr>
        <p:blipFill rotWithShape="1">
          <a:blip r:embed="rId4"/>
          <a:srcRect l="74002" t="15496" r="16619" b="64925"/>
          <a:stretch/>
        </p:blipFill>
        <p:spPr>
          <a:xfrm>
            <a:off x="541642" y="1552409"/>
            <a:ext cx="1211835" cy="1283068"/>
          </a:xfrm>
          <a:prstGeom prst="rect">
            <a:avLst/>
          </a:prstGeom>
        </p:spPr>
      </p:pic>
      <p:pic>
        <p:nvPicPr>
          <p:cNvPr id="43" name="Picture 42">
            <a:extLst>
              <a:ext uri="{FF2B5EF4-FFF2-40B4-BE49-F238E27FC236}">
                <a16:creationId xmlns:a16="http://schemas.microsoft.com/office/drawing/2014/main" id="{9F7D30A6-88A8-4272-81C9-1E06CCA4D565}"/>
              </a:ext>
            </a:extLst>
          </p:cNvPr>
          <p:cNvPicPr>
            <a:picLocks noChangeAspect="1"/>
          </p:cNvPicPr>
          <p:nvPr/>
        </p:nvPicPr>
        <p:blipFill rotWithShape="1">
          <a:blip r:embed="rId5"/>
          <a:srcRect l="72220" t="20370" r="16058" b="53437"/>
          <a:stretch/>
        </p:blipFill>
        <p:spPr>
          <a:xfrm>
            <a:off x="1744284" y="1450052"/>
            <a:ext cx="1132172" cy="1283068"/>
          </a:xfrm>
          <a:prstGeom prst="rect">
            <a:avLst/>
          </a:prstGeom>
        </p:spPr>
      </p:pic>
      <p:pic>
        <p:nvPicPr>
          <p:cNvPr id="46" name="Picture 45">
            <a:extLst>
              <a:ext uri="{FF2B5EF4-FFF2-40B4-BE49-F238E27FC236}">
                <a16:creationId xmlns:a16="http://schemas.microsoft.com/office/drawing/2014/main" id="{95279F99-46B1-429A-9157-082B26771911}"/>
              </a:ext>
            </a:extLst>
          </p:cNvPr>
          <p:cNvPicPr>
            <a:picLocks noChangeAspect="1"/>
          </p:cNvPicPr>
          <p:nvPr/>
        </p:nvPicPr>
        <p:blipFill rotWithShape="1">
          <a:blip r:embed="rId6"/>
          <a:srcRect l="20796" t="39339" r="72183" b="43860"/>
          <a:stretch/>
        </p:blipFill>
        <p:spPr>
          <a:xfrm>
            <a:off x="269516" y="6336169"/>
            <a:ext cx="750628" cy="1009935"/>
          </a:xfrm>
          <a:prstGeom prst="rect">
            <a:avLst/>
          </a:prstGeom>
        </p:spPr>
      </p:pic>
      <p:pic>
        <p:nvPicPr>
          <p:cNvPr id="45" name="Picture 44">
            <a:extLst>
              <a:ext uri="{FF2B5EF4-FFF2-40B4-BE49-F238E27FC236}">
                <a16:creationId xmlns:a16="http://schemas.microsoft.com/office/drawing/2014/main" id="{23F0AC85-41FF-4775-AA49-0E4935EED66D}"/>
              </a:ext>
            </a:extLst>
          </p:cNvPr>
          <p:cNvPicPr>
            <a:picLocks noChangeAspect="1"/>
          </p:cNvPicPr>
          <p:nvPr/>
        </p:nvPicPr>
        <p:blipFill rotWithShape="1">
          <a:blip r:embed="rId7"/>
          <a:srcRect l="17615" t="25036" r="40006" b="31827"/>
          <a:stretch/>
        </p:blipFill>
        <p:spPr>
          <a:xfrm>
            <a:off x="6578702" y="1615739"/>
            <a:ext cx="3487908" cy="1996092"/>
          </a:xfrm>
          <a:prstGeom prst="rect">
            <a:avLst/>
          </a:prstGeom>
        </p:spPr>
      </p:pic>
      <p:pic>
        <p:nvPicPr>
          <p:cNvPr id="47" name="Picture 46">
            <a:extLst>
              <a:ext uri="{FF2B5EF4-FFF2-40B4-BE49-F238E27FC236}">
                <a16:creationId xmlns:a16="http://schemas.microsoft.com/office/drawing/2014/main" id="{1DA4A405-72E5-45EE-A780-BF12418553D0}"/>
              </a:ext>
            </a:extLst>
          </p:cNvPr>
          <p:cNvPicPr>
            <a:picLocks noChangeAspect="1"/>
          </p:cNvPicPr>
          <p:nvPr/>
        </p:nvPicPr>
        <p:blipFill rotWithShape="1">
          <a:blip r:embed="rId6"/>
          <a:srcRect l="14380" t="39339" r="78599" b="43860"/>
          <a:stretch/>
        </p:blipFill>
        <p:spPr>
          <a:xfrm>
            <a:off x="286314" y="5085010"/>
            <a:ext cx="750628" cy="1009935"/>
          </a:xfrm>
          <a:prstGeom prst="rect">
            <a:avLst/>
          </a:prstGeom>
        </p:spPr>
      </p:pic>
      <p:pic>
        <p:nvPicPr>
          <p:cNvPr id="48" name="Picture 47">
            <a:extLst>
              <a:ext uri="{FF2B5EF4-FFF2-40B4-BE49-F238E27FC236}">
                <a16:creationId xmlns:a16="http://schemas.microsoft.com/office/drawing/2014/main" id="{AFCB4EF3-5D07-49CE-8586-DE35F5E2C2C3}"/>
              </a:ext>
            </a:extLst>
          </p:cNvPr>
          <p:cNvPicPr>
            <a:picLocks noChangeAspect="1"/>
          </p:cNvPicPr>
          <p:nvPr/>
        </p:nvPicPr>
        <p:blipFill rotWithShape="1">
          <a:blip r:embed="rId6"/>
          <a:srcRect l="7466" t="39339" r="85513" b="43860"/>
          <a:stretch/>
        </p:blipFill>
        <p:spPr>
          <a:xfrm>
            <a:off x="261235" y="3938492"/>
            <a:ext cx="750627" cy="1009935"/>
          </a:xfrm>
          <a:prstGeom prst="rect">
            <a:avLst/>
          </a:prstGeom>
        </p:spPr>
      </p:pic>
      <p:pic>
        <p:nvPicPr>
          <p:cNvPr id="49" name="Picture 48">
            <a:extLst>
              <a:ext uri="{FF2B5EF4-FFF2-40B4-BE49-F238E27FC236}">
                <a16:creationId xmlns:a16="http://schemas.microsoft.com/office/drawing/2014/main" id="{9060CD89-BE2C-4B90-82D3-B92F401645E9}"/>
              </a:ext>
            </a:extLst>
          </p:cNvPr>
          <p:cNvPicPr>
            <a:picLocks noChangeAspect="1"/>
          </p:cNvPicPr>
          <p:nvPr/>
        </p:nvPicPr>
        <p:blipFill rotWithShape="1">
          <a:blip r:embed="rId6"/>
          <a:srcRect l="1404" t="39339" r="92045" b="43860"/>
          <a:stretch/>
        </p:blipFill>
        <p:spPr>
          <a:xfrm>
            <a:off x="286314" y="2833384"/>
            <a:ext cx="700470" cy="1009935"/>
          </a:xfrm>
          <a:prstGeom prst="rect">
            <a:avLst/>
          </a:prstGeom>
        </p:spPr>
      </p:pic>
      <p:pic>
        <p:nvPicPr>
          <p:cNvPr id="2" name="Picture 1">
            <a:extLst>
              <a:ext uri="{FF2B5EF4-FFF2-40B4-BE49-F238E27FC236}">
                <a16:creationId xmlns:a16="http://schemas.microsoft.com/office/drawing/2014/main" id="{1C0574B2-AE75-4140-85D5-E16F21D644CA}"/>
              </a:ext>
            </a:extLst>
          </p:cNvPr>
          <p:cNvPicPr>
            <a:picLocks noChangeAspect="1"/>
          </p:cNvPicPr>
          <p:nvPr/>
        </p:nvPicPr>
        <p:blipFill rotWithShape="1">
          <a:blip r:embed="rId8"/>
          <a:srcRect l="4346" t="30439" r="71965" b="18363"/>
          <a:stretch/>
        </p:blipFill>
        <p:spPr>
          <a:xfrm>
            <a:off x="7673129" y="4096930"/>
            <a:ext cx="2532796" cy="3077546"/>
          </a:xfrm>
          <a:prstGeom prst="rect">
            <a:avLst/>
          </a:prstGeom>
        </p:spPr>
      </p:pic>
      <p:sp>
        <p:nvSpPr>
          <p:cNvPr id="28" name="Rectangle 27"/>
          <p:cNvSpPr/>
          <p:nvPr/>
        </p:nvSpPr>
        <p:spPr>
          <a:xfrm>
            <a:off x="226552" y="2930650"/>
            <a:ext cx="2146789" cy="44061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a:extLst>
              <a:ext uri="{FF2B5EF4-FFF2-40B4-BE49-F238E27FC236}">
                <a16:creationId xmlns:a16="http://schemas.microsoft.com/office/drawing/2014/main" id="{96D8C881-AF64-4EB5-A85C-D849D76419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5607" y="243312"/>
            <a:ext cx="523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 name="TextBox 23">
            <a:extLst>
              <a:ext uri="{FF2B5EF4-FFF2-40B4-BE49-F238E27FC236}">
                <a16:creationId xmlns:a16="http://schemas.microsoft.com/office/drawing/2014/main" id="{97854E82-A54F-4AC4-8D22-C6DA4A6F4C64}"/>
              </a:ext>
            </a:extLst>
          </p:cNvPr>
          <p:cNvSpPr txBox="1"/>
          <p:nvPr/>
        </p:nvSpPr>
        <p:spPr>
          <a:xfrm>
            <a:off x="3854711" y="243312"/>
            <a:ext cx="8261101" cy="393954"/>
          </a:xfrm>
          <a:prstGeom prst="rect">
            <a:avLst/>
          </a:prstGeom>
          <a:noFill/>
        </p:spPr>
        <p:txBody>
          <a:bodyPr wrap="square" rtlCol="0">
            <a:spAutoFit/>
          </a:bodyPr>
          <a:lstStyle/>
          <a:p>
            <a:r>
              <a:rPr lang="en-GB" b="1" dirty="0"/>
              <a:t>Stockland Green Knowledge Organiser - DT- Year 8 - Designing</a:t>
            </a:r>
          </a:p>
        </p:txBody>
      </p:sp>
    </p:spTree>
    <p:extLst>
      <p:ext uri="{BB962C8B-B14F-4D97-AF65-F5344CB8AC3E}">
        <p14:creationId xmlns:p14="http://schemas.microsoft.com/office/powerpoint/2010/main" val="360405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F0CE6D-5B90-48F2-B352-EE85095A85E1}"/>
              </a:ext>
            </a:extLst>
          </p:cNvPr>
          <p:cNvSpPr txBox="1"/>
          <p:nvPr/>
        </p:nvSpPr>
        <p:spPr>
          <a:xfrm>
            <a:off x="220439" y="650024"/>
            <a:ext cx="3611751" cy="4581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432" b="1" dirty="0">
              <a:effectLst>
                <a:outerShdw blurRad="50800" dist="38100" dir="2700000" algn="tl" rotWithShape="0">
                  <a:prstClr val="black">
                    <a:alpha val="40000"/>
                  </a:prstClr>
                </a:outerShdw>
              </a:effectLst>
            </a:endParaRPr>
          </a:p>
          <a:p>
            <a:pPr algn="ctr"/>
            <a:r>
              <a:rPr lang="en-GB" sz="1945" b="1" dirty="0">
                <a:effectLst>
                  <a:outerShdw blurRad="50800" dist="38100" dir="2700000" algn="tl" rotWithShape="0">
                    <a:prstClr val="black">
                      <a:alpha val="40000"/>
                    </a:prstClr>
                  </a:outerShdw>
                </a:effectLst>
              </a:rPr>
              <a:t>Know it</a:t>
            </a:r>
          </a:p>
        </p:txBody>
      </p:sp>
      <p:sp>
        <p:nvSpPr>
          <p:cNvPr id="6" name="TextBox 5">
            <a:extLst>
              <a:ext uri="{FF2B5EF4-FFF2-40B4-BE49-F238E27FC236}">
                <a16:creationId xmlns:a16="http://schemas.microsoft.com/office/drawing/2014/main" id="{32C3E08C-4E82-4B4D-A724-63F3E78B24E1}"/>
              </a:ext>
            </a:extLst>
          </p:cNvPr>
          <p:cNvSpPr txBox="1"/>
          <p:nvPr/>
        </p:nvSpPr>
        <p:spPr>
          <a:xfrm>
            <a:off x="220438" y="1301308"/>
            <a:ext cx="3611751" cy="3348802"/>
          </a:xfrm>
          <a:prstGeom prst="rect">
            <a:avLst/>
          </a:prstGeom>
          <a:noFill/>
        </p:spPr>
        <p:txBody>
          <a:bodyPr wrap="square" rtlCol="0">
            <a:spAutoFit/>
          </a:bodyPr>
          <a:lstStyle/>
          <a:p>
            <a:pPr marL="370100" indent="-370100">
              <a:lnSpc>
                <a:spcPct val="150000"/>
              </a:lnSpc>
              <a:buFont typeface="+mj-lt"/>
              <a:buAutoNum type="arabicPeriod"/>
            </a:pPr>
            <a:r>
              <a:rPr lang="en-GB" sz="1186" dirty="0"/>
              <a:t>Which drawing technique uses 2 vanishing points</a:t>
            </a:r>
          </a:p>
          <a:p>
            <a:pPr marL="370100" indent="-370100">
              <a:lnSpc>
                <a:spcPct val="150000"/>
              </a:lnSpc>
              <a:buFont typeface="+mj-lt"/>
              <a:buAutoNum type="arabicPeriod"/>
            </a:pPr>
            <a:r>
              <a:rPr lang="en-GB" sz="1186" dirty="0"/>
              <a:t>Identify the drawing technique used in this diagram</a:t>
            </a:r>
          </a:p>
          <a:p>
            <a:pPr marL="370100" indent="-370100">
              <a:lnSpc>
                <a:spcPct val="150000"/>
              </a:lnSpc>
              <a:buFont typeface="+mj-lt"/>
              <a:buAutoNum type="arabicPeriod"/>
            </a:pPr>
            <a:endParaRPr lang="en-GB" sz="1186" dirty="0"/>
          </a:p>
          <a:p>
            <a:pPr>
              <a:lnSpc>
                <a:spcPct val="150000"/>
              </a:lnSpc>
            </a:pPr>
            <a:endParaRPr lang="en-GB" sz="1186" dirty="0"/>
          </a:p>
          <a:p>
            <a:pPr>
              <a:lnSpc>
                <a:spcPct val="150000"/>
              </a:lnSpc>
            </a:pPr>
            <a:endParaRPr lang="en-GB" sz="1186" dirty="0"/>
          </a:p>
          <a:p>
            <a:pPr marL="228600" indent="-228600">
              <a:lnSpc>
                <a:spcPct val="150000"/>
              </a:lnSpc>
              <a:buAutoNum type="arabicPeriod" startAt="3"/>
            </a:pPr>
            <a:r>
              <a:rPr lang="en-GB" sz="1186" dirty="0"/>
              <a:t>    Why would you use an isometric drawing?</a:t>
            </a:r>
          </a:p>
          <a:p>
            <a:pPr>
              <a:lnSpc>
                <a:spcPct val="150000"/>
              </a:lnSpc>
            </a:pPr>
            <a:endParaRPr lang="en-GB" sz="1186" dirty="0"/>
          </a:p>
          <a:p>
            <a:pPr>
              <a:lnSpc>
                <a:spcPct val="150000"/>
              </a:lnSpc>
            </a:pPr>
            <a:r>
              <a:rPr lang="en-GB" sz="1186" dirty="0"/>
              <a:t>4.       Why would I use cubes to start off my drawing?</a:t>
            </a:r>
          </a:p>
          <a:p>
            <a:pPr marL="370100" indent="-370100">
              <a:lnSpc>
                <a:spcPct val="150000"/>
              </a:lnSpc>
              <a:buFont typeface="+mj-lt"/>
              <a:buAutoNum type="arabicPeriod"/>
            </a:pPr>
            <a:endParaRPr lang="en-GB" sz="1186" dirty="0"/>
          </a:p>
          <a:p>
            <a:pPr marL="370100" indent="-370100">
              <a:lnSpc>
                <a:spcPct val="150000"/>
              </a:lnSpc>
              <a:buFont typeface="+mj-lt"/>
              <a:buAutoNum type="arabicPeriod"/>
            </a:pPr>
            <a:endParaRPr lang="en-GB" sz="1186" dirty="0"/>
          </a:p>
          <a:p>
            <a:pPr marL="370100" indent="-370100">
              <a:lnSpc>
                <a:spcPct val="150000"/>
              </a:lnSpc>
              <a:buFont typeface="+mj-lt"/>
              <a:buAutoNum type="arabicPeriod"/>
            </a:pPr>
            <a:endParaRPr lang="en-GB" sz="1186" dirty="0"/>
          </a:p>
        </p:txBody>
      </p:sp>
      <p:sp>
        <p:nvSpPr>
          <p:cNvPr id="7" name="TextBox 6">
            <a:extLst>
              <a:ext uri="{FF2B5EF4-FFF2-40B4-BE49-F238E27FC236}">
                <a16:creationId xmlns:a16="http://schemas.microsoft.com/office/drawing/2014/main" id="{E6417F25-8D18-4A3A-8CDB-9322BF0D8D9F}"/>
              </a:ext>
            </a:extLst>
          </p:cNvPr>
          <p:cNvSpPr txBox="1"/>
          <p:nvPr/>
        </p:nvSpPr>
        <p:spPr>
          <a:xfrm>
            <a:off x="5828058" y="595635"/>
            <a:ext cx="4496048" cy="4581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432" b="1" dirty="0">
              <a:effectLst>
                <a:outerShdw blurRad="50800" dist="38100" dir="2700000" algn="tl" rotWithShape="0">
                  <a:prstClr val="black">
                    <a:alpha val="40000"/>
                  </a:prstClr>
                </a:outerShdw>
              </a:effectLst>
            </a:endParaRPr>
          </a:p>
          <a:p>
            <a:pPr algn="ctr"/>
            <a:r>
              <a:rPr lang="en-GB" sz="1945" b="1" dirty="0">
                <a:effectLst>
                  <a:outerShdw blurRad="50800" dist="38100" dir="2700000" algn="tl" rotWithShape="0">
                    <a:prstClr val="black">
                      <a:alpha val="40000"/>
                    </a:prstClr>
                  </a:outerShdw>
                </a:effectLst>
              </a:rPr>
              <a:t>Grasp it</a:t>
            </a:r>
          </a:p>
        </p:txBody>
      </p:sp>
      <p:sp>
        <p:nvSpPr>
          <p:cNvPr id="8" name="TextBox 7">
            <a:extLst>
              <a:ext uri="{FF2B5EF4-FFF2-40B4-BE49-F238E27FC236}">
                <a16:creationId xmlns:a16="http://schemas.microsoft.com/office/drawing/2014/main" id="{C515E120-F828-42C7-A60C-5346D065C446}"/>
              </a:ext>
            </a:extLst>
          </p:cNvPr>
          <p:cNvSpPr txBox="1"/>
          <p:nvPr/>
        </p:nvSpPr>
        <p:spPr>
          <a:xfrm>
            <a:off x="4345825" y="1118277"/>
            <a:ext cx="5413645" cy="337785"/>
          </a:xfrm>
          <a:prstGeom prst="rect">
            <a:avLst/>
          </a:prstGeom>
          <a:noFill/>
        </p:spPr>
        <p:txBody>
          <a:bodyPr wrap="square" rtlCol="0">
            <a:spAutoFit/>
          </a:bodyPr>
          <a:lstStyle/>
          <a:p>
            <a:pPr>
              <a:lnSpc>
                <a:spcPct val="150000"/>
              </a:lnSpc>
            </a:pPr>
            <a:r>
              <a:rPr lang="en-GB" sz="1186" dirty="0"/>
              <a:t>Draw a cube in 1pt &amp;  2p and isometrically . Complete each step</a:t>
            </a:r>
          </a:p>
        </p:txBody>
      </p:sp>
      <p:sp>
        <p:nvSpPr>
          <p:cNvPr id="9" name="TextBox 8">
            <a:extLst>
              <a:ext uri="{FF2B5EF4-FFF2-40B4-BE49-F238E27FC236}">
                <a16:creationId xmlns:a16="http://schemas.microsoft.com/office/drawing/2014/main" id="{8935D2AB-A871-470D-97E5-DAA524BEFE2B}"/>
              </a:ext>
            </a:extLst>
          </p:cNvPr>
          <p:cNvSpPr txBox="1"/>
          <p:nvPr/>
        </p:nvSpPr>
        <p:spPr>
          <a:xfrm>
            <a:off x="262296" y="4083513"/>
            <a:ext cx="3569893" cy="4581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432" b="1" dirty="0">
              <a:effectLst>
                <a:outerShdw blurRad="50800" dist="38100" dir="2700000" algn="tl" rotWithShape="0">
                  <a:prstClr val="black">
                    <a:alpha val="40000"/>
                  </a:prstClr>
                </a:outerShdw>
              </a:effectLst>
            </a:endParaRPr>
          </a:p>
          <a:p>
            <a:pPr algn="ctr"/>
            <a:r>
              <a:rPr lang="en-GB" sz="1945" b="1" dirty="0">
                <a:effectLst>
                  <a:outerShdw blurRad="50800" dist="38100" dir="2700000" algn="tl" rotWithShape="0">
                    <a:prstClr val="black">
                      <a:alpha val="40000"/>
                    </a:prstClr>
                  </a:outerShdw>
                </a:effectLst>
              </a:rPr>
              <a:t>Think  it</a:t>
            </a:r>
          </a:p>
        </p:txBody>
      </p:sp>
      <p:sp>
        <p:nvSpPr>
          <p:cNvPr id="24" name="TextBox 23">
            <a:extLst>
              <a:ext uri="{FF2B5EF4-FFF2-40B4-BE49-F238E27FC236}">
                <a16:creationId xmlns:a16="http://schemas.microsoft.com/office/drawing/2014/main" id="{32C3E08C-4E82-4B4D-A724-63F3E78B24E1}"/>
              </a:ext>
            </a:extLst>
          </p:cNvPr>
          <p:cNvSpPr txBox="1"/>
          <p:nvPr/>
        </p:nvSpPr>
        <p:spPr>
          <a:xfrm>
            <a:off x="262293" y="4678386"/>
            <a:ext cx="3569896" cy="1706429"/>
          </a:xfrm>
          <a:prstGeom prst="rect">
            <a:avLst/>
          </a:prstGeom>
          <a:noFill/>
        </p:spPr>
        <p:txBody>
          <a:bodyPr wrap="square" rtlCol="0">
            <a:spAutoFit/>
          </a:bodyPr>
          <a:lstStyle/>
          <a:p>
            <a:pPr>
              <a:lnSpc>
                <a:spcPct val="150000"/>
              </a:lnSpc>
            </a:pPr>
            <a:r>
              <a:rPr lang="en-GB" sz="1186" dirty="0"/>
              <a:t>Using this isometric diagram, draw the top and side views in 2D</a:t>
            </a:r>
          </a:p>
          <a:p>
            <a:pPr>
              <a:lnSpc>
                <a:spcPct val="150000"/>
              </a:lnSpc>
            </a:pPr>
            <a:r>
              <a:rPr lang="en-GB" sz="1186" dirty="0"/>
              <a:t> </a:t>
            </a:r>
          </a:p>
          <a:p>
            <a:pPr>
              <a:lnSpc>
                <a:spcPct val="150000"/>
              </a:lnSpc>
            </a:pPr>
            <a:endParaRPr lang="en-GB" sz="1186" dirty="0"/>
          </a:p>
          <a:p>
            <a:pPr marL="370100" indent="-370100">
              <a:lnSpc>
                <a:spcPct val="150000"/>
              </a:lnSpc>
              <a:buFont typeface="+mj-lt"/>
              <a:buAutoNum type="arabicPeriod"/>
            </a:pPr>
            <a:endParaRPr lang="en-GB" sz="1186" dirty="0"/>
          </a:p>
          <a:p>
            <a:pPr marL="370100" indent="-370100">
              <a:lnSpc>
                <a:spcPct val="150000"/>
              </a:lnSpc>
              <a:buFont typeface="+mj-lt"/>
              <a:buAutoNum type="arabicPeriod"/>
            </a:pPr>
            <a:endParaRPr lang="en-GB" sz="1186" dirty="0"/>
          </a:p>
        </p:txBody>
      </p:sp>
      <p:pic>
        <p:nvPicPr>
          <p:cNvPr id="3" name="Picture 2">
            <a:extLst>
              <a:ext uri="{FF2B5EF4-FFF2-40B4-BE49-F238E27FC236}">
                <a16:creationId xmlns:a16="http://schemas.microsoft.com/office/drawing/2014/main" id="{08F65E2D-49FC-4CC9-92A6-0424F7C69108}"/>
              </a:ext>
            </a:extLst>
          </p:cNvPr>
          <p:cNvPicPr>
            <a:picLocks noChangeAspect="1"/>
          </p:cNvPicPr>
          <p:nvPr/>
        </p:nvPicPr>
        <p:blipFill rotWithShape="1">
          <a:blip r:embed="rId2"/>
          <a:srcRect l="69910" t="12414" r="18287" b="66798"/>
          <a:stretch/>
        </p:blipFill>
        <p:spPr>
          <a:xfrm rot="5400000">
            <a:off x="4597502" y="1527970"/>
            <a:ext cx="1669912" cy="1653687"/>
          </a:xfrm>
          <a:prstGeom prst="rect">
            <a:avLst/>
          </a:prstGeom>
        </p:spPr>
      </p:pic>
      <p:pic>
        <p:nvPicPr>
          <p:cNvPr id="12" name="Picture 11">
            <a:extLst>
              <a:ext uri="{FF2B5EF4-FFF2-40B4-BE49-F238E27FC236}">
                <a16:creationId xmlns:a16="http://schemas.microsoft.com/office/drawing/2014/main" id="{C753AAC4-8ACD-4E44-B551-0372EC128311}"/>
              </a:ext>
            </a:extLst>
          </p:cNvPr>
          <p:cNvPicPr>
            <a:picLocks noChangeAspect="1"/>
          </p:cNvPicPr>
          <p:nvPr/>
        </p:nvPicPr>
        <p:blipFill rotWithShape="1">
          <a:blip r:embed="rId2"/>
          <a:srcRect l="71340" t="12414" r="17801" b="66798"/>
          <a:stretch/>
        </p:blipFill>
        <p:spPr>
          <a:xfrm rot="5400000">
            <a:off x="6311332" y="1520343"/>
            <a:ext cx="1536313" cy="1653687"/>
          </a:xfrm>
          <a:prstGeom prst="rect">
            <a:avLst/>
          </a:prstGeom>
        </p:spPr>
      </p:pic>
      <p:cxnSp>
        <p:nvCxnSpPr>
          <p:cNvPr id="19" name="Straight Connector 18">
            <a:extLst>
              <a:ext uri="{FF2B5EF4-FFF2-40B4-BE49-F238E27FC236}">
                <a16:creationId xmlns:a16="http://schemas.microsoft.com/office/drawing/2014/main" id="{0DB08DA3-AB90-4157-A05B-73E31C056034}"/>
              </a:ext>
            </a:extLst>
          </p:cNvPr>
          <p:cNvCxnSpPr>
            <a:cxnSpLocks/>
          </p:cNvCxnSpPr>
          <p:nvPr/>
        </p:nvCxnSpPr>
        <p:spPr>
          <a:xfrm>
            <a:off x="4936768" y="2590338"/>
            <a:ext cx="495690" cy="22328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75DDF7A5-57BB-4302-886B-0A0B23161F4C}"/>
              </a:ext>
            </a:extLst>
          </p:cNvPr>
          <p:cNvPicPr>
            <a:picLocks noChangeAspect="1"/>
          </p:cNvPicPr>
          <p:nvPr/>
        </p:nvPicPr>
        <p:blipFill rotWithShape="1">
          <a:blip r:embed="rId2"/>
          <a:srcRect l="71340" t="12414" r="18441" b="66798"/>
          <a:stretch/>
        </p:blipFill>
        <p:spPr>
          <a:xfrm rot="5400000">
            <a:off x="8010283" y="1565608"/>
            <a:ext cx="1445783" cy="1653687"/>
          </a:xfrm>
          <a:prstGeom prst="rect">
            <a:avLst/>
          </a:prstGeom>
        </p:spPr>
      </p:pic>
      <p:cxnSp>
        <p:nvCxnSpPr>
          <p:cNvPr id="30" name="Straight Connector 29">
            <a:extLst>
              <a:ext uri="{FF2B5EF4-FFF2-40B4-BE49-F238E27FC236}">
                <a16:creationId xmlns:a16="http://schemas.microsoft.com/office/drawing/2014/main" id="{B628EBBE-E3F1-4F46-83AC-9549220C3015}"/>
              </a:ext>
            </a:extLst>
          </p:cNvPr>
          <p:cNvCxnSpPr>
            <a:cxnSpLocks/>
          </p:cNvCxnSpPr>
          <p:nvPr/>
        </p:nvCxnSpPr>
        <p:spPr>
          <a:xfrm>
            <a:off x="5433827" y="1900972"/>
            <a:ext cx="495690" cy="22328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BF03F5-FFE8-484A-B93B-CC5A3BA319AB}"/>
              </a:ext>
            </a:extLst>
          </p:cNvPr>
          <p:cNvCxnSpPr>
            <a:cxnSpLocks/>
          </p:cNvCxnSpPr>
          <p:nvPr/>
        </p:nvCxnSpPr>
        <p:spPr>
          <a:xfrm>
            <a:off x="4933440" y="2124255"/>
            <a:ext cx="495690" cy="22328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5660B9D-667B-4A77-ACE9-615B83216D0F}"/>
              </a:ext>
            </a:extLst>
          </p:cNvPr>
          <p:cNvCxnSpPr>
            <a:cxnSpLocks/>
          </p:cNvCxnSpPr>
          <p:nvPr/>
        </p:nvCxnSpPr>
        <p:spPr>
          <a:xfrm>
            <a:off x="4953026" y="2124255"/>
            <a:ext cx="0" cy="46731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48216E-7B8A-4159-ACB0-72EF96630152}"/>
              </a:ext>
            </a:extLst>
          </p:cNvPr>
          <p:cNvCxnSpPr>
            <a:cxnSpLocks/>
          </p:cNvCxnSpPr>
          <p:nvPr/>
        </p:nvCxnSpPr>
        <p:spPr>
          <a:xfrm>
            <a:off x="5425772" y="2357913"/>
            <a:ext cx="0" cy="46731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11D2426-0664-4B90-B978-80B9B2AEAC8E}"/>
              </a:ext>
            </a:extLst>
          </p:cNvPr>
          <p:cNvCxnSpPr>
            <a:cxnSpLocks/>
          </p:cNvCxnSpPr>
          <p:nvPr/>
        </p:nvCxnSpPr>
        <p:spPr>
          <a:xfrm>
            <a:off x="5926159" y="2125284"/>
            <a:ext cx="0" cy="46731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E88CEAC-345C-48FD-AD26-CC7A102E3760}"/>
              </a:ext>
            </a:extLst>
          </p:cNvPr>
          <p:cNvCxnSpPr>
            <a:cxnSpLocks/>
          </p:cNvCxnSpPr>
          <p:nvPr/>
        </p:nvCxnSpPr>
        <p:spPr>
          <a:xfrm flipV="1">
            <a:off x="4953026" y="1900972"/>
            <a:ext cx="472746" cy="20852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EF2723-3A76-4F95-85A9-D92595C3B2EA}"/>
              </a:ext>
            </a:extLst>
          </p:cNvPr>
          <p:cNvCxnSpPr>
            <a:cxnSpLocks/>
          </p:cNvCxnSpPr>
          <p:nvPr/>
        </p:nvCxnSpPr>
        <p:spPr>
          <a:xfrm flipV="1">
            <a:off x="5446728" y="2130369"/>
            <a:ext cx="482788" cy="21716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C67093E-5198-407A-B54C-DAD5E09B8590}"/>
              </a:ext>
            </a:extLst>
          </p:cNvPr>
          <p:cNvCxnSpPr>
            <a:cxnSpLocks/>
          </p:cNvCxnSpPr>
          <p:nvPr/>
        </p:nvCxnSpPr>
        <p:spPr>
          <a:xfrm flipV="1">
            <a:off x="5448716" y="2598714"/>
            <a:ext cx="472746" cy="20852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4C2660-0A5D-40C3-87B0-75A14212DB53}"/>
              </a:ext>
            </a:extLst>
          </p:cNvPr>
          <p:cNvCxnSpPr>
            <a:cxnSpLocks/>
          </p:cNvCxnSpPr>
          <p:nvPr/>
        </p:nvCxnSpPr>
        <p:spPr>
          <a:xfrm>
            <a:off x="6591853" y="2712592"/>
            <a:ext cx="495690" cy="22328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870555-5392-4401-8207-64E1424352FD}"/>
              </a:ext>
            </a:extLst>
          </p:cNvPr>
          <p:cNvCxnSpPr>
            <a:cxnSpLocks/>
          </p:cNvCxnSpPr>
          <p:nvPr/>
        </p:nvCxnSpPr>
        <p:spPr>
          <a:xfrm>
            <a:off x="6588525" y="2246509"/>
            <a:ext cx="495690" cy="22328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B6123F-3431-4A2B-8690-ACEB00CA8A18}"/>
              </a:ext>
            </a:extLst>
          </p:cNvPr>
          <p:cNvCxnSpPr>
            <a:cxnSpLocks/>
          </p:cNvCxnSpPr>
          <p:nvPr/>
        </p:nvCxnSpPr>
        <p:spPr>
          <a:xfrm>
            <a:off x="6608111" y="2246509"/>
            <a:ext cx="0" cy="46731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C4725D3-EAB8-40C8-8B50-1B9809333724}"/>
              </a:ext>
            </a:extLst>
          </p:cNvPr>
          <p:cNvCxnSpPr>
            <a:cxnSpLocks/>
          </p:cNvCxnSpPr>
          <p:nvPr/>
        </p:nvCxnSpPr>
        <p:spPr>
          <a:xfrm>
            <a:off x="7080857" y="2480167"/>
            <a:ext cx="0" cy="46731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1F8B28-54EA-45B0-B256-801E3CF8A602}"/>
              </a:ext>
            </a:extLst>
          </p:cNvPr>
          <p:cNvCxnSpPr>
            <a:cxnSpLocks/>
          </p:cNvCxnSpPr>
          <p:nvPr/>
        </p:nvCxnSpPr>
        <p:spPr>
          <a:xfrm flipV="1">
            <a:off x="7103801" y="2720968"/>
            <a:ext cx="472746" cy="20852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794C2C-6D54-42E8-BB35-A024B5B510F9}"/>
              </a:ext>
            </a:extLst>
          </p:cNvPr>
          <p:cNvCxnSpPr/>
          <p:nvPr/>
        </p:nvCxnSpPr>
        <p:spPr>
          <a:xfrm>
            <a:off x="4376858" y="4073857"/>
            <a:ext cx="1777453"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F86318F2-B1BA-4F48-A949-BC213C7F8208}"/>
                  </a:ext>
                </a:extLst>
              </p:cNvPr>
              <p:cNvSpPr txBox="1"/>
              <p:nvPr/>
            </p:nvSpPr>
            <p:spPr>
              <a:xfrm>
                <a:off x="4374045" y="3923046"/>
                <a:ext cx="235641" cy="301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51" name="TextBox 50">
                <a:extLst>
                  <a:ext uri="{FF2B5EF4-FFF2-40B4-BE49-F238E27FC236}">
                    <a16:creationId xmlns:a16="http://schemas.microsoft.com/office/drawing/2014/main" id="{F86318F2-B1BA-4F48-A949-BC213C7F8208}"/>
                  </a:ext>
                </a:extLst>
              </p:cNvPr>
              <p:cNvSpPr txBox="1">
                <a:spLocks noRot="1" noChangeAspect="1" noMove="1" noResize="1" noEditPoints="1" noAdjustHandles="1" noChangeArrowheads="1" noChangeShapeType="1" noTextEdit="1"/>
              </p:cNvSpPr>
              <p:nvPr/>
            </p:nvSpPr>
            <p:spPr>
              <a:xfrm>
                <a:off x="4374045" y="3923046"/>
                <a:ext cx="235641" cy="301621"/>
              </a:xfrm>
              <a:prstGeom prst="rect">
                <a:avLst/>
              </a:prstGeom>
              <a:blipFill>
                <a:blip r:embed="rId3"/>
                <a:stretch>
                  <a:fillRect l="-18421" r="-21053" b="-2041"/>
                </a:stretch>
              </a:blipFill>
            </p:spPr>
            <p:txBody>
              <a:bodyPr/>
              <a:lstStyle/>
              <a:p>
                <a:r>
                  <a:rPr lang="en-GB">
                    <a:noFill/>
                  </a:rPr>
                  <a:t> </a:t>
                </a:r>
              </a:p>
            </p:txBody>
          </p:sp>
        </mc:Fallback>
      </mc:AlternateContent>
      <p:sp>
        <p:nvSpPr>
          <p:cNvPr id="53" name="Rectangle 52">
            <a:extLst>
              <a:ext uri="{FF2B5EF4-FFF2-40B4-BE49-F238E27FC236}">
                <a16:creationId xmlns:a16="http://schemas.microsoft.com/office/drawing/2014/main" id="{0780E6EC-344B-4B3B-A9A5-2BFD7B5A75FA}"/>
              </a:ext>
            </a:extLst>
          </p:cNvPr>
          <p:cNvSpPr/>
          <p:nvPr/>
        </p:nvSpPr>
        <p:spPr>
          <a:xfrm>
            <a:off x="5211370" y="3794168"/>
            <a:ext cx="616688" cy="558091"/>
          </a:xfrm>
          <a:prstGeom prst="rect">
            <a:avLst/>
          </a:prstGeom>
          <a:solidFill>
            <a:schemeClr val="bg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68568656-0688-43A5-8602-106E792841DA}"/>
              </a:ext>
            </a:extLst>
          </p:cNvPr>
          <p:cNvCxnSpPr>
            <a:cxnSpLocks/>
          </p:cNvCxnSpPr>
          <p:nvPr/>
        </p:nvCxnSpPr>
        <p:spPr>
          <a:xfrm flipV="1">
            <a:off x="4351235" y="3477671"/>
            <a:ext cx="1592349" cy="670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FEE864C-22F3-46DC-8E65-FBEB093BAB15}"/>
              </a:ext>
            </a:extLst>
          </p:cNvPr>
          <p:cNvCxnSpPr>
            <a:cxnSpLocks/>
          </p:cNvCxnSpPr>
          <p:nvPr/>
        </p:nvCxnSpPr>
        <p:spPr>
          <a:xfrm>
            <a:off x="4309892" y="3977578"/>
            <a:ext cx="1725911" cy="727903"/>
          </a:xfrm>
          <a:prstGeom prst="line">
            <a:avLst/>
          </a:prstGeom>
        </p:spPr>
        <p:style>
          <a:lnRef idx="1">
            <a:schemeClr val="accent1"/>
          </a:lnRef>
          <a:fillRef idx="0">
            <a:schemeClr val="accent1"/>
          </a:fillRef>
          <a:effectRef idx="0">
            <a:schemeClr val="accent1"/>
          </a:effectRef>
          <a:fontRef idx="minor">
            <a:schemeClr val="tx1"/>
          </a:fontRef>
        </p:style>
      </p:cxnSp>
      <p:sp>
        <p:nvSpPr>
          <p:cNvPr id="63" name="Freeform: Shape 62">
            <a:extLst>
              <a:ext uri="{FF2B5EF4-FFF2-40B4-BE49-F238E27FC236}">
                <a16:creationId xmlns:a16="http://schemas.microsoft.com/office/drawing/2014/main" id="{EAA1A5AA-712C-43AB-8797-8ECE9292C649}"/>
              </a:ext>
            </a:extLst>
          </p:cNvPr>
          <p:cNvSpPr/>
          <p:nvPr/>
        </p:nvSpPr>
        <p:spPr>
          <a:xfrm>
            <a:off x="4885500" y="3795823"/>
            <a:ext cx="329609" cy="563526"/>
          </a:xfrm>
          <a:custGeom>
            <a:avLst/>
            <a:gdLst>
              <a:gd name="connsiteX0" fmla="*/ 0 w 329609"/>
              <a:gd name="connsiteY0" fmla="*/ 127591 h 563526"/>
              <a:gd name="connsiteX1" fmla="*/ 0 w 329609"/>
              <a:gd name="connsiteY1" fmla="*/ 425303 h 563526"/>
              <a:gd name="connsiteX2" fmla="*/ 329609 w 329609"/>
              <a:gd name="connsiteY2" fmla="*/ 563526 h 563526"/>
              <a:gd name="connsiteX3" fmla="*/ 329609 w 329609"/>
              <a:gd name="connsiteY3" fmla="*/ 0 h 563526"/>
              <a:gd name="connsiteX4" fmla="*/ 0 w 329609"/>
              <a:gd name="connsiteY4" fmla="*/ 127591 h 56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09" h="563526">
                <a:moveTo>
                  <a:pt x="0" y="127591"/>
                </a:moveTo>
                <a:lnTo>
                  <a:pt x="0" y="425303"/>
                </a:lnTo>
                <a:lnTo>
                  <a:pt x="329609" y="563526"/>
                </a:lnTo>
                <a:lnTo>
                  <a:pt x="329609" y="0"/>
                </a:lnTo>
                <a:lnTo>
                  <a:pt x="0" y="127591"/>
                </a:lnTo>
                <a:close/>
              </a:path>
            </a:pathLst>
          </a:custGeom>
          <a:solidFill>
            <a:schemeClr val="bg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70317562-7A82-4DD3-9E1F-4E117E840F21}"/>
              </a:ext>
            </a:extLst>
          </p:cNvPr>
          <p:cNvCxnSpPr/>
          <p:nvPr/>
        </p:nvCxnSpPr>
        <p:spPr>
          <a:xfrm>
            <a:off x="6215074" y="4068503"/>
            <a:ext cx="1777453"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2499F4A8-AC31-4A98-81E6-A6355922B9F9}"/>
                  </a:ext>
                </a:extLst>
              </p:cNvPr>
              <p:cNvSpPr txBox="1"/>
              <p:nvPr/>
            </p:nvSpPr>
            <p:spPr>
              <a:xfrm>
                <a:off x="6212261" y="3917692"/>
                <a:ext cx="235641" cy="301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65" name="TextBox 64">
                <a:extLst>
                  <a:ext uri="{FF2B5EF4-FFF2-40B4-BE49-F238E27FC236}">
                    <a16:creationId xmlns:a16="http://schemas.microsoft.com/office/drawing/2014/main" id="{2499F4A8-AC31-4A98-81E6-A6355922B9F9}"/>
                  </a:ext>
                </a:extLst>
              </p:cNvPr>
              <p:cNvSpPr txBox="1">
                <a:spLocks noRot="1" noChangeAspect="1" noMove="1" noResize="1" noEditPoints="1" noAdjustHandles="1" noChangeArrowheads="1" noChangeShapeType="1" noTextEdit="1"/>
              </p:cNvSpPr>
              <p:nvPr/>
            </p:nvSpPr>
            <p:spPr>
              <a:xfrm>
                <a:off x="6212261" y="3917692"/>
                <a:ext cx="235641" cy="301621"/>
              </a:xfrm>
              <a:prstGeom prst="rect">
                <a:avLst/>
              </a:prstGeom>
              <a:blipFill>
                <a:blip r:embed="rId4"/>
                <a:stretch>
                  <a:fillRect l="-17949" r="-17949" b="-2041"/>
                </a:stretch>
              </a:blipFill>
            </p:spPr>
            <p:txBody>
              <a:bodyPr/>
              <a:lstStyle/>
              <a:p>
                <a:r>
                  <a:rPr lang="en-GB">
                    <a:noFill/>
                  </a:rPr>
                  <a:t> </a:t>
                </a:r>
              </a:p>
            </p:txBody>
          </p:sp>
        </mc:Fallback>
      </mc:AlternateContent>
      <p:sp>
        <p:nvSpPr>
          <p:cNvPr id="66" name="Rectangle 65">
            <a:extLst>
              <a:ext uri="{FF2B5EF4-FFF2-40B4-BE49-F238E27FC236}">
                <a16:creationId xmlns:a16="http://schemas.microsoft.com/office/drawing/2014/main" id="{DE545052-A2F4-475C-85E1-D406BCB6A6FB}"/>
              </a:ext>
            </a:extLst>
          </p:cNvPr>
          <p:cNvSpPr/>
          <p:nvPr/>
        </p:nvSpPr>
        <p:spPr>
          <a:xfrm>
            <a:off x="7049586" y="3788814"/>
            <a:ext cx="616688" cy="558091"/>
          </a:xfrm>
          <a:prstGeom prst="rect">
            <a:avLst/>
          </a:prstGeom>
          <a:solidFill>
            <a:schemeClr val="bg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a:extLst>
              <a:ext uri="{FF2B5EF4-FFF2-40B4-BE49-F238E27FC236}">
                <a16:creationId xmlns:a16="http://schemas.microsoft.com/office/drawing/2014/main" id="{7A1D5BB0-1C70-4263-8C79-0C7CD8CB0C0D}"/>
              </a:ext>
            </a:extLst>
          </p:cNvPr>
          <p:cNvCxnSpPr>
            <a:cxnSpLocks/>
          </p:cNvCxnSpPr>
          <p:nvPr/>
        </p:nvCxnSpPr>
        <p:spPr>
          <a:xfrm>
            <a:off x="3831851" y="5251281"/>
            <a:ext cx="23583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F0A66592-BE1E-4990-92A1-527ED0E7B8F4}"/>
                  </a:ext>
                </a:extLst>
              </p:cNvPr>
              <p:cNvSpPr txBox="1"/>
              <p:nvPr/>
            </p:nvSpPr>
            <p:spPr>
              <a:xfrm>
                <a:off x="3902251" y="5095123"/>
                <a:ext cx="235641" cy="301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71" name="TextBox 70">
                <a:extLst>
                  <a:ext uri="{FF2B5EF4-FFF2-40B4-BE49-F238E27FC236}">
                    <a16:creationId xmlns:a16="http://schemas.microsoft.com/office/drawing/2014/main" id="{F0A66592-BE1E-4990-92A1-527ED0E7B8F4}"/>
                  </a:ext>
                </a:extLst>
              </p:cNvPr>
              <p:cNvSpPr txBox="1">
                <a:spLocks noRot="1" noChangeAspect="1" noMove="1" noResize="1" noEditPoints="1" noAdjustHandles="1" noChangeArrowheads="1" noChangeShapeType="1" noTextEdit="1"/>
              </p:cNvSpPr>
              <p:nvPr/>
            </p:nvSpPr>
            <p:spPr>
              <a:xfrm>
                <a:off x="3902251" y="5095123"/>
                <a:ext cx="235641" cy="301621"/>
              </a:xfrm>
              <a:prstGeom prst="rect">
                <a:avLst/>
              </a:prstGeom>
              <a:blipFill>
                <a:blip r:embed="rId5"/>
                <a:stretch>
                  <a:fillRect l="-17949" r="-17949" b="-2041"/>
                </a:stretch>
              </a:blipFill>
            </p:spPr>
            <p:txBody>
              <a:bodyPr/>
              <a:lstStyle/>
              <a:p>
                <a:r>
                  <a:rPr lang="en-GB">
                    <a:noFill/>
                  </a:rPr>
                  <a:t> </a:t>
                </a:r>
              </a:p>
            </p:txBody>
          </p:sp>
        </mc:Fallback>
      </mc:AlternateContent>
      <p:cxnSp>
        <p:nvCxnSpPr>
          <p:cNvPr id="74" name="Straight Connector 73">
            <a:extLst>
              <a:ext uri="{FF2B5EF4-FFF2-40B4-BE49-F238E27FC236}">
                <a16:creationId xmlns:a16="http://schemas.microsoft.com/office/drawing/2014/main" id="{5F4959A7-F3CC-4163-B915-A22E859A1716}"/>
              </a:ext>
            </a:extLst>
          </p:cNvPr>
          <p:cNvCxnSpPr>
            <a:cxnSpLocks/>
          </p:cNvCxnSpPr>
          <p:nvPr/>
        </p:nvCxnSpPr>
        <p:spPr>
          <a:xfrm>
            <a:off x="3957035" y="5214098"/>
            <a:ext cx="1316341" cy="116958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ACF5F08A-3D1D-4018-8968-7675817DA951}"/>
                  </a:ext>
                </a:extLst>
              </p:cNvPr>
              <p:cNvSpPr txBox="1"/>
              <p:nvPr/>
            </p:nvSpPr>
            <p:spPr>
              <a:xfrm>
                <a:off x="5894504" y="5092481"/>
                <a:ext cx="235641" cy="301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77" name="TextBox 76">
                <a:extLst>
                  <a:ext uri="{FF2B5EF4-FFF2-40B4-BE49-F238E27FC236}">
                    <a16:creationId xmlns:a16="http://schemas.microsoft.com/office/drawing/2014/main" id="{ACF5F08A-3D1D-4018-8968-7675817DA951}"/>
                  </a:ext>
                </a:extLst>
              </p:cNvPr>
              <p:cNvSpPr txBox="1">
                <a:spLocks noRot="1" noChangeAspect="1" noMove="1" noResize="1" noEditPoints="1" noAdjustHandles="1" noChangeArrowheads="1" noChangeShapeType="1" noTextEdit="1"/>
              </p:cNvSpPr>
              <p:nvPr/>
            </p:nvSpPr>
            <p:spPr>
              <a:xfrm>
                <a:off x="5894504" y="5092481"/>
                <a:ext cx="235641" cy="301621"/>
              </a:xfrm>
              <a:prstGeom prst="rect">
                <a:avLst/>
              </a:prstGeom>
              <a:blipFill>
                <a:blip r:embed="rId6"/>
                <a:stretch>
                  <a:fillRect l="-17949" r="-17949"/>
                </a:stretch>
              </a:blipFill>
            </p:spPr>
            <p:txBody>
              <a:bodyPr/>
              <a:lstStyle/>
              <a:p>
                <a:r>
                  <a:rPr lang="en-GB">
                    <a:noFill/>
                  </a:rPr>
                  <a:t> </a:t>
                </a:r>
              </a:p>
            </p:txBody>
          </p:sp>
        </mc:Fallback>
      </mc:AlternateContent>
      <p:cxnSp>
        <p:nvCxnSpPr>
          <p:cNvPr id="82" name="Straight Connector 81">
            <a:extLst>
              <a:ext uri="{FF2B5EF4-FFF2-40B4-BE49-F238E27FC236}">
                <a16:creationId xmlns:a16="http://schemas.microsoft.com/office/drawing/2014/main" id="{0AAFDBB5-CE77-4BB8-A308-DA8A4FA47AAA}"/>
              </a:ext>
            </a:extLst>
          </p:cNvPr>
          <p:cNvCxnSpPr>
            <a:cxnSpLocks/>
          </p:cNvCxnSpPr>
          <p:nvPr/>
        </p:nvCxnSpPr>
        <p:spPr>
          <a:xfrm flipV="1">
            <a:off x="4861888" y="5214099"/>
            <a:ext cx="1167307" cy="126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69F708B-76D9-45A4-952D-D51EDA0E0495}"/>
              </a:ext>
            </a:extLst>
          </p:cNvPr>
          <p:cNvCxnSpPr>
            <a:cxnSpLocks/>
          </p:cNvCxnSpPr>
          <p:nvPr/>
        </p:nvCxnSpPr>
        <p:spPr>
          <a:xfrm>
            <a:off x="5101228" y="5700267"/>
            <a:ext cx="3740" cy="547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24D35BB-26D0-4729-A699-D2FEC6148248}"/>
              </a:ext>
            </a:extLst>
          </p:cNvPr>
          <p:cNvCxnSpPr>
            <a:cxnSpLocks/>
          </p:cNvCxnSpPr>
          <p:nvPr/>
        </p:nvCxnSpPr>
        <p:spPr>
          <a:xfrm flipV="1">
            <a:off x="4552300" y="5218222"/>
            <a:ext cx="1476895" cy="746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CDC951D-838F-471F-A7E7-4C6D6D3476D7}"/>
              </a:ext>
            </a:extLst>
          </p:cNvPr>
          <p:cNvCxnSpPr>
            <a:cxnSpLocks/>
          </p:cNvCxnSpPr>
          <p:nvPr/>
        </p:nvCxnSpPr>
        <p:spPr>
          <a:xfrm>
            <a:off x="3976647" y="5228022"/>
            <a:ext cx="1605690" cy="676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DC7D13-9E15-4A2E-8D53-0FD91F2BF249}"/>
              </a:ext>
            </a:extLst>
          </p:cNvPr>
          <p:cNvCxnSpPr>
            <a:cxnSpLocks/>
          </p:cNvCxnSpPr>
          <p:nvPr/>
        </p:nvCxnSpPr>
        <p:spPr>
          <a:xfrm>
            <a:off x="3971808" y="5228670"/>
            <a:ext cx="1872748" cy="351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286C9F6-596B-4070-8CF6-63984DAE5745}"/>
              </a:ext>
            </a:extLst>
          </p:cNvPr>
          <p:cNvCxnSpPr>
            <a:cxnSpLocks/>
          </p:cNvCxnSpPr>
          <p:nvPr/>
        </p:nvCxnSpPr>
        <p:spPr>
          <a:xfrm flipV="1">
            <a:off x="3956942" y="5243436"/>
            <a:ext cx="2043861" cy="425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BFF2FD9-DEEE-4DB4-A2D9-8DE9A6E7D246}"/>
              </a:ext>
            </a:extLst>
          </p:cNvPr>
          <p:cNvCxnSpPr>
            <a:cxnSpLocks/>
          </p:cNvCxnSpPr>
          <p:nvPr/>
        </p:nvCxnSpPr>
        <p:spPr>
          <a:xfrm>
            <a:off x="4663520" y="5503037"/>
            <a:ext cx="42121" cy="40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74FC2FE-CD12-4A43-85AA-3AD9848AC08C}"/>
              </a:ext>
            </a:extLst>
          </p:cNvPr>
          <p:cNvCxnSpPr>
            <a:cxnSpLocks/>
          </p:cNvCxnSpPr>
          <p:nvPr/>
        </p:nvCxnSpPr>
        <p:spPr>
          <a:xfrm flipH="1">
            <a:off x="5469072" y="5503036"/>
            <a:ext cx="31935" cy="371449"/>
          </a:xfrm>
          <a:prstGeom prst="line">
            <a:avLst/>
          </a:prstGeom>
        </p:spPr>
        <p:style>
          <a:lnRef idx="1">
            <a:schemeClr val="accent1"/>
          </a:lnRef>
          <a:fillRef idx="0">
            <a:schemeClr val="accent1"/>
          </a:fillRef>
          <a:effectRef idx="0">
            <a:schemeClr val="accent1"/>
          </a:effectRef>
          <a:fontRef idx="minor">
            <a:schemeClr val="tx1"/>
          </a:fontRef>
        </p:style>
      </p:cxnSp>
      <p:sp>
        <p:nvSpPr>
          <p:cNvPr id="108" name="Freeform: Shape 107">
            <a:extLst>
              <a:ext uri="{FF2B5EF4-FFF2-40B4-BE49-F238E27FC236}">
                <a16:creationId xmlns:a16="http://schemas.microsoft.com/office/drawing/2014/main" id="{1E555AEF-BFFF-4A62-8975-786C0D819328}"/>
              </a:ext>
            </a:extLst>
          </p:cNvPr>
          <p:cNvSpPr/>
          <p:nvPr/>
        </p:nvSpPr>
        <p:spPr>
          <a:xfrm>
            <a:off x="4662140" y="5507824"/>
            <a:ext cx="435935" cy="723014"/>
          </a:xfrm>
          <a:custGeom>
            <a:avLst/>
            <a:gdLst>
              <a:gd name="connsiteX0" fmla="*/ 0 w 435935"/>
              <a:gd name="connsiteY0" fmla="*/ 0 h 723014"/>
              <a:gd name="connsiteX1" fmla="*/ 42530 w 435935"/>
              <a:gd name="connsiteY1" fmla="*/ 372140 h 723014"/>
              <a:gd name="connsiteX2" fmla="*/ 435935 w 435935"/>
              <a:gd name="connsiteY2" fmla="*/ 723014 h 723014"/>
              <a:gd name="connsiteX3" fmla="*/ 425302 w 435935"/>
              <a:gd name="connsiteY3" fmla="*/ 191386 h 723014"/>
              <a:gd name="connsiteX4" fmla="*/ 0 w 435935"/>
              <a:gd name="connsiteY4" fmla="*/ 0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35" h="723014">
                <a:moveTo>
                  <a:pt x="0" y="0"/>
                </a:moveTo>
                <a:lnTo>
                  <a:pt x="42530" y="372140"/>
                </a:lnTo>
                <a:lnTo>
                  <a:pt x="435935" y="723014"/>
                </a:lnTo>
                <a:lnTo>
                  <a:pt x="425302" y="191386"/>
                </a:lnTo>
                <a:lnTo>
                  <a:pt x="0" y="0"/>
                </a:lnTo>
                <a:close/>
              </a:path>
            </a:pathLst>
          </a:custGeom>
          <a:solidFill>
            <a:schemeClr val="bg2">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B47C0130-08D2-4F5F-987F-A542EB927B93}"/>
              </a:ext>
            </a:extLst>
          </p:cNvPr>
          <p:cNvSpPr/>
          <p:nvPr/>
        </p:nvSpPr>
        <p:spPr>
          <a:xfrm flipH="1">
            <a:off x="5090433" y="5503035"/>
            <a:ext cx="410574" cy="723014"/>
          </a:xfrm>
          <a:custGeom>
            <a:avLst/>
            <a:gdLst>
              <a:gd name="connsiteX0" fmla="*/ 0 w 435935"/>
              <a:gd name="connsiteY0" fmla="*/ 0 h 723014"/>
              <a:gd name="connsiteX1" fmla="*/ 42530 w 435935"/>
              <a:gd name="connsiteY1" fmla="*/ 372140 h 723014"/>
              <a:gd name="connsiteX2" fmla="*/ 435935 w 435935"/>
              <a:gd name="connsiteY2" fmla="*/ 723014 h 723014"/>
              <a:gd name="connsiteX3" fmla="*/ 425302 w 435935"/>
              <a:gd name="connsiteY3" fmla="*/ 191386 h 723014"/>
              <a:gd name="connsiteX4" fmla="*/ 0 w 435935"/>
              <a:gd name="connsiteY4" fmla="*/ 0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35" h="723014">
                <a:moveTo>
                  <a:pt x="0" y="0"/>
                </a:moveTo>
                <a:lnTo>
                  <a:pt x="42530" y="372140"/>
                </a:lnTo>
                <a:lnTo>
                  <a:pt x="435935" y="723014"/>
                </a:lnTo>
                <a:lnTo>
                  <a:pt x="425302" y="191386"/>
                </a:lnTo>
                <a:lnTo>
                  <a:pt x="0" y="0"/>
                </a:lnTo>
                <a:close/>
              </a:path>
            </a:pathLst>
          </a:custGeom>
          <a:solidFill>
            <a:schemeClr val="bg2">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Shape 109">
            <a:extLst>
              <a:ext uri="{FF2B5EF4-FFF2-40B4-BE49-F238E27FC236}">
                <a16:creationId xmlns:a16="http://schemas.microsoft.com/office/drawing/2014/main" id="{B2FC41EB-D3E4-48C9-B695-A67541EC093D}"/>
              </a:ext>
            </a:extLst>
          </p:cNvPr>
          <p:cNvSpPr/>
          <p:nvPr/>
        </p:nvSpPr>
        <p:spPr>
          <a:xfrm>
            <a:off x="4662140" y="5433397"/>
            <a:ext cx="797442" cy="265813"/>
          </a:xfrm>
          <a:custGeom>
            <a:avLst/>
            <a:gdLst>
              <a:gd name="connsiteX0" fmla="*/ 425302 w 797442"/>
              <a:gd name="connsiteY0" fmla="*/ 265813 h 265813"/>
              <a:gd name="connsiteX1" fmla="*/ 0 w 797442"/>
              <a:gd name="connsiteY1" fmla="*/ 85060 h 265813"/>
              <a:gd name="connsiteX2" fmla="*/ 425302 w 797442"/>
              <a:gd name="connsiteY2" fmla="*/ 0 h 265813"/>
              <a:gd name="connsiteX3" fmla="*/ 797442 w 797442"/>
              <a:gd name="connsiteY3" fmla="*/ 74427 h 265813"/>
              <a:gd name="connsiteX4" fmla="*/ 425302 w 797442"/>
              <a:gd name="connsiteY4" fmla="*/ 265813 h 265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442" h="265813">
                <a:moveTo>
                  <a:pt x="425302" y="265813"/>
                </a:moveTo>
                <a:lnTo>
                  <a:pt x="0" y="85060"/>
                </a:lnTo>
                <a:lnTo>
                  <a:pt x="425302" y="0"/>
                </a:lnTo>
                <a:lnTo>
                  <a:pt x="797442" y="74427"/>
                </a:lnTo>
                <a:lnTo>
                  <a:pt x="425302" y="265813"/>
                </a:lnTo>
                <a:close/>
              </a:path>
            </a:pathLst>
          </a:custGeom>
          <a:solidFill>
            <a:schemeClr val="bg2">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Connector 110">
            <a:extLst>
              <a:ext uri="{FF2B5EF4-FFF2-40B4-BE49-F238E27FC236}">
                <a16:creationId xmlns:a16="http://schemas.microsoft.com/office/drawing/2014/main" id="{0AB0053A-E1D4-428D-AE99-47898EC5071D}"/>
              </a:ext>
            </a:extLst>
          </p:cNvPr>
          <p:cNvCxnSpPr>
            <a:cxnSpLocks/>
          </p:cNvCxnSpPr>
          <p:nvPr/>
        </p:nvCxnSpPr>
        <p:spPr>
          <a:xfrm>
            <a:off x="5987989" y="5259968"/>
            <a:ext cx="23583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2" name="TextBox 111">
                <a:extLst>
                  <a:ext uri="{FF2B5EF4-FFF2-40B4-BE49-F238E27FC236}">
                    <a16:creationId xmlns:a16="http://schemas.microsoft.com/office/drawing/2014/main" id="{30A46FF8-1D04-498C-92CC-9DDD558738CB}"/>
                  </a:ext>
                </a:extLst>
              </p:cNvPr>
              <p:cNvSpPr txBox="1"/>
              <p:nvPr/>
            </p:nvSpPr>
            <p:spPr>
              <a:xfrm>
                <a:off x="6100465" y="5096619"/>
                <a:ext cx="235641" cy="301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112" name="TextBox 111">
                <a:extLst>
                  <a:ext uri="{FF2B5EF4-FFF2-40B4-BE49-F238E27FC236}">
                    <a16:creationId xmlns:a16="http://schemas.microsoft.com/office/drawing/2014/main" id="{30A46FF8-1D04-498C-92CC-9DDD558738CB}"/>
                  </a:ext>
                </a:extLst>
              </p:cNvPr>
              <p:cNvSpPr txBox="1">
                <a:spLocks noRot="1" noChangeAspect="1" noMove="1" noResize="1" noEditPoints="1" noAdjustHandles="1" noChangeArrowheads="1" noChangeShapeType="1" noTextEdit="1"/>
              </p:cNvSpPr>
              <p:nvPr/>
            </p:nvSpPr>
            <p:spPr>
              <a:xfrm>
                <a:off x="6100465" y="5096619"/>
                <a:ext cx="235641" cy="301621"/>
              </a:xfrm>
              <a:prstGeom prst="rect">
                <a:avLst/>
              </a:prstGeom>
              <a:blipFill>
                <a:blip r:embed="rId7"/>
                <a:stretch>
                  <a:fillRect l="-18421" r="-21053"/>
                </a:stretch>
              </a:blipFill>
            </p:spPr>
            <p:txBody>
              <a:bodyPr/>
              <a:lstStyle/>
              <a:p>
                <a:r>
                  <a:rPr lang="en-GB">
                    <a:noFill/>
                  </a:rPr>
                  <a:t> </a:t>
                </a:r>
              </a:p>
            </p:txBody>
          </p:sp>
        </mc:Fallback>
      </mc:AlternateContent>
      <p:cxnSp>
        <p:nvCxnSpPr>
          <p:cNvPr id="113" name="Straight Connector 112">
            <a:extLst>
              <a:ext uri="{FF2B5EF4-FFF2-40B4-BE49-F238E27FC236}">
                <a16:creationId xmlns:a16="http://schemas.microsoft.com/office/drawing/2014/main" id="{4584F557-4CE1-4972-8E07-97FB9D309D08}"/>
              </a:ext>
            </a:extLst>
          </p:cNvPr>
          <p:cNvCxnSpPr>
            <a:cxnSpLocks/>
          </p:cNvCxnSpPr>
          <p:nvPr/>
        </p:nvCxnSpPr>
        <p:spPr>
          <a:xfrm>
            <a:off x="6152654" y="5236709"/>
            <a:ext cx="1316341" cy="116958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4" name="TextBox 113">
                <a:extLst>
                  <a:ext uri="{FF2B5EF4-FFF2-40B4-BE49-F238E27FC236}">
                    <a16:creationId xmlns:a16="http://schemas.microsoft.com/office/drawing/2014/main" id="{960AF8F4-80A5-4F32-AD81-E335D7600E9B}"/>
                  </a:ext>
                </a:extLst>
              </p:cNvPr>
              <p:cNvSpPr txBox="1"/>
              <p:nvPr/>
            </p:nvSpPr>
            <p:spPr>
              <a:xfrm>
                <a:off x="8110954" y="5090024"/>
                <a:ext cx="235641" cy="301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114" name="TextBox 113">
                <a:extLst>
                  <a:ext uri="{FF2B5EF4-FFF2-40B4-BE49-F238E27FC236}">
                    <a16:creationId xmlns:a16="http://schemas.microsoft.com/office/drawing/2014/main" id="{960AF8F4-80A5-4F32-AD81-E335D7600E9B}"/>
                  </a:ext>
                </a:extLst>
              </p:cNvPr>
              <p:cNvSpPr txBox="1">
                <a:spLocks noRot="1" noChangeAspect="1" noMove="1" noResize="1" noEditPoints="1" noAdjustHandles="1" noChangeArrowheads="1" noChangeShapeType="1" noTextEdit="1"/>
              </p:cNvSpPr>
              <p:nvPr/>
            </p:nvSpPr>
            <p:spPr>
              <a:xfrm>
                <a:off x="8110954" y="5090024"/>
                <a:ext cx="235641" cy="301621"/>
              </a:xfrm>
              <a:prstGeom prst="rect">
                <a:avLst/>
              </a:prstGeom>
              <a:blipFill>
                <a:blip r:embed="rId8"/>
                <a:stretch>
                  <a:fillRect l="-18421" r="-21053" b="-2041"/>
                </a:stretch>
              </a:blipFill>
            </p:spPr>
            <p:txBody>
              <a:bodyPr/>
              <a:lstStyle/>
              <a:p>
                <a:r>
                  <a:rPr lang="en-GB">
                    <a:noFill/>
                  </a:rPr>
                  <a:t> </a:t>
                </a:r>
              </a:p>
            </p:txBody>
          </p:sp>
        </mc:Fallback>
      </mc:AlternateContent>
      <p:cxnSp>
        <p:nvCxnSpPr>
          <p:cNvPr id="117" name="Straight Connector 116">
            <a:extLst>
              <a:ext uri="{FF2B5EF4-FFF2-40B4-BE49-F238E27FC236}">
                <a16:creationId xmlns:a16="http://schemas.microsoft.com/office/drawing/2014/main" id="{E832201C-0309-45D7-9C95-562AB3C45A2F}"/>
              </a:ext>
            </a:extLst>
          </p:cNvPr>
          <p:cNvCxnSpPr>
            <a:cxnSpLocks/>
          </p:cNvCxnSpPr>
          <p:nvPr/>
        </p:nvCxnSpPr>
        <p:spPr>
          <a:xfrm>
            <a:off x="6172266" y="5250633"/>
            <a:ext cx="1605690" cy="676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B027FBD-FF19-44B1-9E94-B0894226710D}"/>
              </a:ext>
            </a:extLst>
          </p:cNvPr>
          <p:cNvCxnSpPr>
            <a:cxnSpLocks/>
          </p:cNvCxnSpPr>
          <p:nvPr/>
        </p:nvCxnSpPr>
        <p:spPr>
          <a:xfrm>
            <a:off x="6167427" y="5251281"/>
            <a:ext cx="1872748" cy="351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ADC0A4D-4D62-44BC-9169-E7FFAF9C53B3}"/>
              </a:ext>
            </a:extLst>
          </p:cNvPr>
          <p:cNvCxnSpPr>
            <a:cxnSpLocks/>
          </p:cNvCxnSpPr>
          <p:nvPr/>
        </p:nvCxnSpPr>
        <p:spPr>
          <a:xfrm>
            <a:off x="6859139" y="5525648"/>
            <a:ext cx="42121" cy="401483"/>
          </a:xfrm>
          <a:prstGeom prst="line">
            <a:avLst/>
          </a:prstGeom>
        </p:spPr>
        <p:style>
          <a:lnRef idx="1">
            <a:schemeClr val="accent1"/>
          </a:lnRef>
          <a:fillRef idx="0">
            <a:schemeClr val="accent1"/>
          </a:fillRef>
          <a:effectRef idx="0">
            <a:schemeClr val="accent1"/>
          </a:effectRef>
          <a:fontRef idx="minor">
            <a:schemeClr val="tx1"/>
          </a:fontRef>
        </p:style>
      </p:cxnSp>
      <p:sp>
        <p:nvSpPr>
          <p:cNvPr id="122" name="Freeform: Shape 121">
            <a:extLst>
              <a:ext uri="{FF2B5EF4-FFF2-40B4-BE49-F238E27FC236}">
                <a16:creationId xmlns:a16="http://schemas.microsoft.com/office/drawing/2014/main" id="{8D86CADC-7DC9-4E3D-BD86-547A2E61C226}"/>
              </a:ext>
            </a:extLst>
          </p:cNvPr>
          <p:cNvSpPr/>
          <p:nvPr/>
        </p:nvSpPr>
        <p:spPr>
          <a:xfrm>
            <a:off x="6857759" y="5530435"/>
            <a:ext cx="435935" cy="723014"/>
          </a:xfrm>
          <a:custGeom>
            <a:avLst/>
            <a:gdLst>
              <a:gd name="connsiteX0" fmla="*/ 0 w 435935"/>
              <a:gd name="connsiteY0" fmla="*/ 0 h 723014"/>
              <a:gd name="connsiteX1" fmla="*/ 42530 w 435935"/>
              <a:gd name="connsiteY1" fmla="*/ 372140 h 723014"/>
              <a:gd name="connsiteX2" fmla="*/ 435935 w 435935"/>
              <a:gd name="connsiteY2" fmla="*/ 723014 h 723014"/>
              <a:gd name="connsiteX3" fmla="*/ 425302 w 435935"/>
              <a:gd name="connsiteY3" fmla="*/ 191386 h 723014"/>
              <a:gd name="connsiteX4" fmla="*/ 0 w 435935"/>
              <a:gd name="connsiteY4" fmla="*/ 0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35" h="723014">
                <a:moveTo>
                  <a:pt x="0" y="0"/>
                </a:moveTo>
                <a:lnTo>
                  <a:pt x="42530" y="372140"/>
                </a:lnTo>
                <a:lnTo>
                  <a:pt x="435935" y="723014"/>
                </a:lnTo>
                <a:lnTo>
                  <a:pt x="425302" y="191386"/>
                </a:lnTo>
                <a:lnTo>
                  <a:pt x="0" y="0"/>
                </a:lnTo>
                <a:close/>
              </a:path>
            </a:pathLst>
          </a:custGeom>
          <a:solidFill>
            <a:schemeClr val="bg2">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1FA1A9E4-8AF7-4FAA-AC14-895F0FFD84FC}"/>
              </a:ext>
            </a:extLst>
          </p:cNvPr>
          <p:cNvSpPr/>
          <p:nvPr/>
        </p:nvSpPr>
        <p:spPr>
          <a:xfrm>
            <a:off x="7992527" y="3327991"/>
            <a:ext cx="2331579" cy="1491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A93675E3-3344-4CB7-811D-1C0DA7249C27}"/>
              </a:ext>
            </a:extLst>
          </p:cNvPr>
          <p:cNvSpPr/>
          <p:nvPr/>
        </p:nvSpPr>
        <p:spPr>
          <a:xfrm>
            <a:off x="8040175" y="5503035"/>
            <a:ext cx="2283931" cy="1491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2355008A-D02C-47D2-946A-EBBE2DAD05A9}"/>
              </a:ext>
            </a:extLst>
          </p:cNvPr>
          <p:cNvSpPr txBox="1"/>
          <p:nvPr/>
        </p:nvSpPr>
        <p:spPr>
          <a:xfrm>
            <a:off x="4753945" y="1446174"/>
            <a:ext cx="1128129" cy="393954"/>
          </a:xfrm>
          <a:prstGeom prst="rect">
            <a:avLst/>
          </a:prstGeom>
          <a:solidFill>
            <a:schemeClr val="bg1"/>
          </a:solidFill>
        </p:spPr>
        <p:txBody>
          <a:bodyPr wrap="none" rtlCol="0">
            <a:spAutoFit/>
          </a:bodyPr>
          <a:lstStyle/>
          <a:p>
            <a:r>
              <a:rPr lang="en-GB" dirty="0"/>
              <a:t>Look at it</a:t>
            </a:r>
          </a:p>
        </p:txBody>
      </p:sp>
      <p:sp>
        <p:nvSpPr>
          <p:cNvPr id="128" name="TextBox 127">
            <a:extLst>
              <a:ext uri="{FF2B5EF4-FFF2-40B4-BE49-F238E27FC236}">
                <a16:creationId xmlns:a16="http://schemas.microsoft.com/office/drawing/2014/main" id="{1DBBF592-1DA3-4EDA-84BD-519C3F4E9784}"/>
              </a:ext>
            </a:extLst>
          </p:cNvPr>
          <p:cNvSpPr txBox="1"/>
          <p:nvPr/>
        </p:nvSpPr>
        <p:spPr>
          <a:xfrm>
            <a:off x="6415425" y="1395614"/>
            <a:ext cx="1371658" cy="393954"/>
          </a:xfrm>
          <a:prstGeom prst="rect">
            <a:avLst/>
          </a:prstGeom>
          <a:solidFill>
            <a:schemeClr val="bg1"/>
          </a:solidFill>
        </p:spPr>
        <p:txBody>
          <a:bodyPr wrap="none" rtlCol="0">
            <a:spAutoFit/>
          </a:bodyPr>
          <a:lstStyle/>
          <a:p>
            <a:r>
              <a:rPr lang="en-GB" dirty="0"/>
              <a:t>Complete it</a:t>
            </a:r>
          </a:p>
        </p:txBody>
      </p:sp>
      <p:sp>
        <p:nvSpPr>
          <p:cNvPr id="129" name="TextBox 128">
            <a:extLst>
              <a:ext uri="{FF2B5EF4-FFF2-40B4-BE49-F238E27FC236}">
                <a16:creationId xmlns:a16="http://schemas.microsoft.com/office/drawing/2014/main" id="{EB8922A7-5FEE-4E7F-BDD0-5F3E14761FD4}"/>
              </a:ext>
            </a:extLst>
          </p:cNvPr>
          <p:cNvSpPr txBox="1"/>
          <p:nvPr/>
        </p:nvSpPr>
        <p:spPr>
          <a:xfrm>
            <a:off x="8064106" y="1446174"/>
            <a:ext cx="895181" cy="393954"/>
          </a:xfrm>
          <a:prstGeom prst="rect">
            <a:avLst/>
          </a:prstGeom>
          <a:solidFill>
            <a:schemeClr val="bg1"/>
          </a:solidFill>
        </p:spPr>
        <p:txBody>
          <a:bodyPr wrap="none" rtlCol="0">
            <a:spAutoFit/>
          </a:bodyPr>
          <a:lstStyle/>
          <a:p>
            <a:r>
              <a:rPr lang="en-GB" dirty="0"/>
              <a:t>Copy it</a:t>
            </a:r>
          </a:p>
        </p:txBody>
      </p:sp>
      <p:pic>
        <p:nvPicPr>
          <p:cNvPr id="130" name="Picture 129">
            <a:extLst>
              <a:ext uri="{FF2B5EF4-FFF2-40B4-BE49-F238E27FC236}">
                <a16:creationId xmlns:a16="http://schemas.microsoft.com/office/drawing/2014/main" id="{7349131E-6F55-461F-B3AF-FB164E1ACF2C}"/>
              </a:ext>
            </a:extLst>
          </p:cNvPr>
          <p:cNvPicPr>
            <a:picLocks noChangeAspect="1"/>
          </p:cNvPicPr>
          <p:nvPr/>
        </p:nvPicPr>
        <p:blipFill rotWithShape="1">
          <a:blip r:embed="rId9"/>
          <a:srcRect l="63008" t="14170" r="5435" b="52554"/>
          <a:stretch/>
        </p:blipFill>
        <p:spPr>
          <a:xfrm>
            <a:off x="245381" y="5326874"/>
            <a:ext cx="3565123" cy="2113607"/>
          </a:xfrm>
          <a:prstGeom prst="rect">
            <a:avLst/>
          </a:prstGeom>
        </p:spPr>
      </p:pic>
      <p:pic>
        <p:nvPicPr>
          <p:cNvPr id="67" name="Picture 2">
            <a:extLst>
              <a:ext uri="{FF2B5EF4-FFF2-40B4-BE49-F238E27FC236}">
                <a16:creationId xmlns:a16="http://schemas.microsoft.com/office/drawing/2014/main" id="{987BCD1C-B0EC-4EFA-8332-0086CAF362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5845" y="61646"/>
            <a:ext cx="523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8" name="TextBox 67">
            <a:extLst>
              <a:ext uri="{FF2B5EF4-FFF2-40B4-BE49-F238E27FC236}">
                <a16:creationId xmlns:a16="http://schemas.microsoft.com/office/drawing/2014/main" id="{762868E9-D79E-4369-A2A8-A8CE125D1A20}"/>
              </a:ext>
            </a:extLst>
          </p:cNvPr>
          <p:cNvSpPr txBox="1"/>
          <p:nvPr/>
        </p:nvSpPr>
        <p:spPr>
          <a:xfrm>
            <a:off x="754949" y="61646"/>
            <a:ext cx="8261101" cy="393954"/>
          </a:xfrm>
          <a:prstGeom prst="rect">
            <a:avLst/>
          </a:prstGeom>
          <a:noFill/>
        </p:spPr>
        <p:txBody>
          <a:bodyPr wrap="square" rtlCol="0">
            <a:spAutoFit/>
          </a:bodyPr>
          <a:lstStyle/>
          <a:p>
            <a:r>
              <a:rPr lang="en-GB" b="1" dirty="0"/>
              <a:t>Stockland Green Knowledge Organiser - DT- Year 8 - Designing</a:t>
            </a:r>
          </a:p>
        </p:txBody>
      </p:sp>
      <p:pic>
        <p:nvPicPr>
          <p:cNvPr id="69" name="Picture 6" descr="To know- Present- French flashcards on Tinycards">
            <a:extLst>
              <a:ext uri="{FF2B5EF4-FFF2-40B4-BE49-F238E27FC236}">
                <a16:creationId xmlns:a16="http://schemas.microsoft.com/office/drawing/2014/main" id="{35E94D7E-8FBE-45A9-ABB8-0619E07EFF74}"/>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257" y="581990"/>
            <a:ext cx="590863" cy="593501"/>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9639C177-312B-4EFC-A42E-94F2572BE330}"/>
              </a:ext>
            </a:extLst>
          </p:cNvPr>
          <p:cNvGrpSpPr/>
          <p:nvPr/>
        </p:nvGrpSpPr>
        <p:grpSpPr>
          <a:xfrm>
            <a:off x="5599545" y="547684"/>
            <a:ext cx="512299" cy="532874"/>
            <a:chOff x="4697506" y="1395122"/>
            <a:chExt cx="2865344" cy="2872077"/>
          </a:xfrm>
        </p:grpSpPr>
        <p:pic>
          <p:nvPicPr>
            <p:cNvPr id="73" name="Picture 4" descr="Hand Closed Grasping Fist Position Autonomy Icon Design — Stock ...">
              <a:extLst>
                <a:ext uri="{FF2B5EF4-FFF2-40B4-BE49-F238E27FC236}">
                  <a16:creationId xmlns:a16="http://schemas.microsoft.com/office/drawing/2014/main" id="{421920EF-6FF4-4B77-AA95-D58A158294D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7044" t="20344" r="26233" b="37777"/>
            <a:stretch/>
          </p:blipFill>
          <p:spPr bwMode="auto">
            <a:xfrm>
              <a:off x="4697506" y="1395122"/>
              <a:ext cx="2865344" cy="287207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2C1A047-8B2E-40E8-A455-64955C4F97C8}"/>
                </a:ext>
              </a:extLst>
            </p:cNvPr>
            <p:cNvSpPr/>
            <p:nvPr/>
          </p:nvSpPr>
          <p:spPr>
            <a:xfrm>
              <a:off x="5200021" y="3823398"/>
              <a:ext cx="100484" cy="1959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76" name="Moon 75">
              <a:extLst>
                <a:ext uri="{FF2B5EF4-FFF2-40B4-BE49-F238E27FC236}">
                  <a16:creationId xmlns:a16="http://schemas.microsoft.com/office/drawing/2014/main" id="{13EA842B-B0A3-4B30-8CB7-8B957FCCE716}"/>
                </a:ext>
              </a:extLst>
            </p:cNvPr>
            <p:cNvSpPr/>
            <p:nvPr/>
          </p:nvSpPr>
          <p:spPr>
            <a:xfrm rot="15834463">
              <a:off x="6577022" y="2337919"/>
              <a:ext cx="211538" cy="462369"/>
            </a:xfrm>
            <a:prstGeom prst="moon">
              <a:avLst>
                <a:gd name="adj" fmla="val 4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dirty="0"/>
            </a:p>
          </p:txBody>
        </p:sp>
        <p:sp>
          <p:nvSpPr>
            <p:cNvPr id="78" name="Rectangle 77">
              <a:extLst>
                <a:ext uri="{FF2B5EF4-FFF2-40B4-BE49-F238E27FC236}">
                  <a16:creationId xmlns:a16="http://schemas.microsoft.com/office/drawing/2014/main" id="{782559A0-6DD6-475E-A234-687BC0C87707}"/>
                </a:ext>
              </a:extLst>
            </p:cNvPr>
            <p:cNvSpPr/>
            <p:nvPr/>
          </p:nvSpPr>
          <p:spPr>
            <a:xfrm>
              <a:off x="4772366" y="2793442"/>
              <a:ext cx="45719" cy="1959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79" name="Moon 78">
              <a:extLst>
                <a:ext uri="{FF2B5EF4-FFF2-40B4-BE49-F238E27FC236}">
                  <a16:creationId xmlns:a16="http://schemas.microsoft.com/office/drawing/2014/main" id="{3553E209-FB76-4F02-96AE-EDE4C7C7B8D8}"/>
                </a:ext>
              </a:extLst>
            </p:cNvPr>
            <p:cNvSpPr/>
            <p:nvPr/>
          </p:nvSpPr>
          <p:spPr>
            <a:xfrm rot="12651291">
              <a:off x="5435839" y="1956150"/>
              <a:ext cx="211538" cy="462369"/>
            </a:xfrm>
            <a:prstGeom prst="moon">
              <a:avLst>
                <a:gd name="adj" fmla="val 4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dirty="0"/>
            </a:p>
          </p:txBody>
        </p:sp>
        <p:sp>
          <p:nvSpPr>
            <p:cNvPr id="80" name="Moon 79">
              <a:extLst>
                <a:ext uri="{FF2B5EF4-FFF2-40B4-BE49-F238E27FC236}">
                  <a16:creationId xmlns:a16="http://schemas.microsoft.com/office/drawing/2014/main" id="{B29C6CD7-3E6E-479A-A155-C0E8619F6869}"/>
                </a:ext>
              </a:extLst>
            </p:cNvPr>
            <p:cNvSpPr/>
            <p:nvPr/>
          </p:nvSpPr>
          <p:spPr>
            <a:xfrm rot="1422926">
              <a:off x="7168005" y="3353666"/>
              <a:ext cx="116177" cy="329725"/>
            </a:xfrm>
            <a:prstGeom prst="moon">
              <a:avLst>
                <a:gd name="adj" fmla="val 602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dirty="0"/>
            </a:p>
          </p:txBody>
        </p:sp>
      </p:grpSp>
      <p:pic>
        <p:nvPicPr>
          <p:cNvPr id="81" name="Picture 8" descr="Think English Education - Home | Facebook">
            <a:extLst>
              <a:ext uri="{FF2B5EF4-FFF2-40B4-BE49-F238E27FC236}">
                <a16:creationId xmlns:a16="http://schemas.microsoft.com/office/drawing/2014/main" id="{B21CEEF8-0DE3-4CBC-A431-A506380FE8A8}"/>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2011" r="19475" b="20245"/>
          <a:stretch/>
        </p:blipFill>
        <p:spPr bwMode="auto">
          <a:xfrm>
            <a:off x="54532" y="3894817"/>
            <a:ext cx="626349" cy="72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993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141DD4219BF84E8F0BABD187AA32EB" ma:contentTypeVersion="2" ma:contentTypeDescription="Create a new document." ma:contentTypeScope="" ma:versionID="55848007d2d410f983012f671978afcb">
  <xsd:schema xmlns:xsd="http://www.w3.org/2001/XMLSchema" xmlns:xs="http://www.w3.org/2001/XMLSchema" xmlns:p="http://schemas.microsoft.com/office/2006/metadata/properties" xmlns:ns3="031f8c81-c8e7-4663-9ad9-a578e56ce90b" targetNamespace="http://schemas.microsoft.com/office/2006/metadata/properties" ma:root="true" ma:fieldsID="912668b8c0a57379520b88c863338fef" ns3:_="">
    <xsd:import namespace="031f8c81-c8e7-4663-9ad9-a578e56ce90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f8c81-c8e7-4663-9ad9-a578e56ce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479703-1D25-47B8-8EAF-6EC6D3BC5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f8c81-c8e7-4663-9ad9-a578e56ce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6DB52F-219D-473B-9ED1-B41B398CE5C9}">
  <ds:schemaRefs>
    <ds:schemaRef ds:uri="http://purl.org/dc/terms/"/>
    <ds:schemaRef ds:uri="http://purl.org/dc/dcmitype/"/>
    <ds:schemaRef ds:uri="http://schemas.microsoft.com/office/2006/metadata/properties"/>
    <ds:schemaRef ds:uri="031f8c81-c8e7-4663-9ad9-a578e56ce90b"/>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3069315D-81EA-4D0B-9448-10444AF1FD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3021</TotalTime>
  <Words>784</Words>
  <Application>Microsoft Office PowerPoint</Application>
  <PresentationFormat>Custom</PresentationFormat>
  <Paragraphs>71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Cambria Math</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Chantelle Reid</dc:creator>
  <cp:lastModifiedBy>Chantelle Reid</cp:lastModifiedBy>
  <cp:revision>30</cp:revision>
  <dcterms:created xsi:type="dcterms:W3CDTF">2020-05-04T09:27:31Z</dcterms:created>
  <dcterms:modified xsi:type="dcterms:W3CDTF">2021-06-28T10:15:07Z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0x01010043141DD4219BF84E8F0BABD187AA32EB</vt:lpwstr>
  </property>
</Properties>
</file>